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070"/>
  </p:notesMasterIdLst>
  <p:handoutMasterIdLst>
    <p:handoutMasterId r:id="rId1071"/>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2023"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76" r:id="rId495"/>
    <p:sldId id="3158" r:id="rId496"/>
    <p:sldId id="2278" r:id="rId497"/>
    <p:sldId id="2279" r:id="rId498"/>
    <p:sldId id="2280" r:id="rId499"/>
    <p:sldId id="2281" r:id="rId500"/>
    <p:sldId id="2282" r:id="rId501"/>
    <p:sldId id="2283" r:id="rId502"/>
    <p:sldId id="2284" r:id="rId503"/>
    <p:sldId id="2285" r:id="rId504"/>
    <p:sldId id="2286" r:id="rId505"/>
    <p:sldId id="2287" r:id="rId506"/>
    <p:sldId id="2288" r:id="rId507"/>
    <p:sldId id="2289" r:id="rId508"/>
    <p:sldId id="2290" r:id="rId509"/>
    <p:sldId id="2291" r:id="rId510"/>
    <p:sldId id="2292" r:id="rId511"/>
    <p:sldId id="2293" r:id="rId512"/>
    <p:sldId id="2294" r:id="rId513"/>
    <p:sldId id="2295" r:id="rId514"/>
    <p:sldId id="2296" r:id="rId515"/>
    <p:sldId id="2297" r:id="rId516"/>
    <p:sldId id="2298" r:id="rId517"/>
    <p:sldId id="2299" r:id="rId518"/>
    <p:sldId id="2300" r:id="rId519"/>
    <p:sldId id="2301" r:id="rId520"/>
    <p:sldId id="2302" r:id="rId521"/>
    <p:sldId id="2303" r:id="rId522"/>
    <p:sldId id="2304" r:id="rId523"/>
    <p:sldId id="2305" r:id="rId524"/>
    <p:sldId id="2306" r:id="rId525"/>
    <p:sldId id="2307" r:id="rId526"/>
    <p:sldId id="2308" r:id="rId527"/>
    <p:sldId id="2309" r:id="rId528"/>
    <p:sldId id="2310" r:id="rId529"/>
    <p:sldId id="2311" r:id="rId530"/>
    <p:sldId id="2312" r:id="rId531"/>
    <p:sldId id="2313" r:id="rId532"/>
    <p:sldId id="2314" r:id="rId533"/>
    <p:sldId id="2315" r:id="rId534"/>
    <p:sldId id="2316" r:id="rId535"/>
    <p:sldId id="2317" r:id="rId536"/>
    <p:sldId id="2318" r:id="rId537"/>
    <p:sldId id="2319" r:id="rId538"/>
    <p:sldId id="2320" r:id="rId539"/>
    <p:sldId id="2321" r:id="rId540"/>
    <p:sldId id="2322" r:id="rId541"/>
    <p:sldId id="2323" r:id="rId542"/>
    <p:sldId id="2324" r:id="rId543"/>
    <p:sldId id="2325" r:id="rId544"/>
    <p:sldId id="2326" r:id="rId545"/>
    <p:sldId id="2327" r:id="rId546"/>
    <p:sldId id="2328" r:id="rId547"/>
    <p:sldId id="2329" r:id="rId548"/>
    <p:sldId id="2330" r:id="rId549"/>
    <p:sldId id="2331" r:id="rId550"/>
    <p:sldId id="2332" r:id="rId551"/>
    <p:sldId id="3159" r:id="rId552"/>
    <p:sldId id="2334" r:id="rId553"/>
    <p:sldId id="2335" r:id="rId554"/>
    <p:sldId id="2336" r:id="rId555"/>
    <p:sldId id="2337" r:id="rId556"/>
    <p:sldId id="2338" r:id="rId557"/>
    <p:sldId id="2339" r:id="rId558"/>
    <p:sldId id="2340" r:id="rId559"/>
    <p:sldId id="2341" r:id="rId560"/>
    <p:sldId id="2342" r:id="rId561"/>
    <p:sldId id="2343" r:id="rId562"/>
    <p:sldId id="2344" r:id="rId563"/>
    <p:sldId id="2345" r:id="rId564"/>
    <p:sldId id="2346" r:id="rId565"/>
    <p:sldId id="2347" r:id="rId566"/>
    <p:sldId id="2348" r:id="rId567"/>
    <p:sldId id="2349" r:id="rId568"/>
    <p:sldId id="2350" r:id="rId569"/>
    <p:sldId id="2351" r:id="rId570"/>
    <p:sldId id="2352" r:id="rId571"/>
    <p:sldId id="2353" r:id="rId572"/>
    <p:sldId id="2354" r:id="rId573"/>
    <p:sldId id="2355" r:id="rId574"/>
    <p:sldId id="2356" r:id="rId575"/>
    <p:sldId id="2357" r:id="rId576"/>
    <p:sldId id="2358" r:id="rId577"/>
    <p:sldId id="2359" r:id="rId578"/>
    <p:sldId id="2360" r:id="rId579"/>
    <p:sldId id="2361" r:id="rId580"/>
    <p:sldId id="2362" r:id="rId581"/>
    <p:sldId id="2363" r:id="rId582"/>
    <p:sldId id="2364" r:id="rId583"/>
    <p:sldId id="2365" r:id="rId584"/>
    <p:sldId id="3029" r:id="rId585"/>
    <p:sldId id="3160" r:id="rId586"/>
    <p:sldId id="3031" r:id="rId587"/>
    <p:sldId id="3032" r:id="rId588"/>
    <p:sldId id="3033" r:id="rId589"/>
    <p:sldId id="3034" r:id="rId590"/>
    <p:sldId id="3035" r:id="rId591"/>
    <p:sldId id="3036" r:id="rId592"/>
    <p:sldId id="3037" r:id="rId593"/>
    <p:sldId id="3038" r:id="rId594"/>
    <p:sldId id="3039" r:id="rId595"/>
    <p:sldId id="3040" r:id="rId596"/>
    <p:sldId id="3041" r:id="rId597"/>
    <p:sldId id="3042" r:id="rId598"/>
    <p:sldId id="3043" r:id="rId599"/>
    <p:sldId id="3044" r:id="rId600"/>
    <p:sldId id="3045" r:id="rId601"/>
    <p:sldId id="3046" r:id="rId602"/>
    <p:sldId id="3047" r:id="rId603"/>
    <p:sldId id="3048" r:id="rId604"/>
    <p:sldId id="3049" r:id="rId605"/>
    <p:sldId id="3050" r:id="rId606"/>
    <p:sldId id="3051" r:id="rId607"/>
    <p:sldId id="3052" r:id="rId608"/>
    <p:sldId id="3053" r:id="rId609"/>
    <p:sldId id="3054" r:id="rId610"/>
    <p:sldId id="3055" r:id="rId611"/>
    <p:sldId id="3056" r:id="rId612"/>
    <p:sldId id="3057" r:id="rId613"/>
    <p:sldId id="3058" r:id="rId614"/>
    <p:sldId id="3059" r:id="rId615"/>
    <p:sldId id="3060" r:id="rId616"/>
    <p:sldId id="3061" r:id="rId617"/>
    <p:sldId id="3062" r:id="rId618"/>
    <p:sldId id="3063" r:id="rId619"/>
    <p:sldId id="3064" r:id="rId620"/>
    <p:sldId id="3065" r:id="rId621"/>
    <p:sldId id="3066" r:id="rId622"/>
    <p:sldId id="3067" r:id="rId623"/>
    <p:sldId id="3068" r:id="rId624"/>
    <p:sldId id="3069" r:id="rId625"/>
    <p:sldId id="3070" r:id="rId626"/>
    <p:sldId id="3071" r:id="rId627"/>
    <p:sldId id="3072" r:id="rId628"/>
    <p:sldId id="3073" r:id="rId629"/>
    <p:sldId id="3074" r:id="rId630"/>
    <p:sldId id="3075" r:id="rId631"/>
    <p:sldId id="3076" r:id="rId632"/>
    <p:sldId id="3077" r:id="rId633"/>
    <p:sldId id="3078" r:id="rId634"/>
    <p:sldId id="3079" r:id="rId635"/>
    <p:sldId id="3080" r:id="rId636"/>
    <p:sldId id="3081" r:id="rId637"/>
    <p:sldId id="3082" r:id="rId638"/>
    <p:sldId id="3083" r:id="rId639"/>
    <p:sldId id="3084" r:id="rId640"/>
    <p:sldId id="3085" r:id="rId641"/>
    <p:sldId id="3086" r:id="rId642"/>
    <p:sldId id="3088" r:id="rId643"/>
    <p:sldId id="3089" r:id="rId644"/>
    <p:sldId id="3090" r:id="rId645"/>
    <p:sldId id="3091" r:id="rId646"/>
    <p:sldId id="3092" r:id="rId647"/>
    <p:sldId id="3093" r:id="rId648"/>
    <p:sldId id="3094" r:id="rId649"/>
    <p:sldId id="3095" r:id="rId650"/>
    <p:sldId id="3096" r:id="rId651"/>
    <p:sldId id="3097" r:id="rId652"/>
    <p:sldId id="3098" r:id="rId653"/>
    <p:sldId id="3099" r:id="rId654"/>
    <p:sldId id="3100" r:id="rId655"/>
    <p:sldId id="3101" r:id="rId656"/>
    <p:sldId id="3102" r:id="rId657"/>
    <p:sldId id="3103" r:id="rId658"/>
    <p:sldId id="3104" r:id="rId659"/>
    <p:sldId id="3105" r:id="rId660"/>
    <p:sldId id="3106" r:id="rId661"/>
    <p:sldId id="3107" r:id="rId662"/>
    <p:sldId id="3108" r:id="rId663"/>
    <p:sldId id="3109" r:id="rId664"/>
    <p:sldId id="3110" r:id="rId665"/>
    <p:sldId id="3111" r:id="rId666"/>
    <p:sldId id="3112" r:id="rId667"/>
    <p:sldId id="3113" r:id="rId668"/>
    <p:sldId id="3114" r:id="rId669"/>
    <p:sldId id="3115" r:id="rId670"/>
    <p:sldId id="3116" r:id="rId671"/>
    <p:sldId id="3117" r:id="rId672"/>
    <p:sldId id="2455" r:id="rId673"/>
    <p:sldId id="3161" r:id="rId674"/>
    <p:sldId id="2457" r:id="rId675"/>
    <p:sldId id="2458" r:id="rId676"/>
    <p:sldId id="2459" r:id="rId677"/>
    <p:sldId id="2460" r:id="rId678"/>
    <p:sldId id="2461" r:id="rId679"/>
    <p:sldId id="2462" r:id="rId680"/>
    <p:sldId id="2463" r:id="rId681"/>
    <p:sldId id="2464" r:id="rId682"/>
    <p:sldId id="2465" r:id="rId683"/>
    <p:sldId id="2466" r:id="rId684"/>
    <p:sldId id="3182" r:id="rId685"/>
    <p:sldId id="2467" r:id="rId686"/>
    <p:sldId id="2468" r:id="rId687"/>
    <p:sldId id="2469" r:id="rId688"/>
    <p:sldId id="2470" r:id="rId689"/>
    <p:sldId id="2471" r:id="rId690"/>
    <p:sldId id="2472" r:id="rId691"/>
    <p:sldId id="2473" r:id="rId692"/>
    <p:sldId id="2474" r:id="rId693"/>
    <p:sldId id="2475" r:id="rId694"/>
    <p:sldId id="2476" r:id="rId695"/>
    <p:sldId id="2477" r:id="rId696"/>
    <p:sldId id="2478" r:id="rId697"/>
    <p:sldId id="2479" r:id="rId698"/>
    <p:sldId id="2480" r:id="rId699"/>
    <p:sldId id="2481" r:id="rId700"/>
    <p:sldId id="2482" r:id="rId701"/>
    <p:sldId id="2483" r:id="rId702"/>
    <p:sldId id="2484" r:id="rId703"/>
    <p:sldId id="2485" r:id="rId704"/>
    <p:sldId id="2486" r:id="rId705"/>
    <p:sldId id="2487" r:id="rId706"/>
    <p:sldId id="2488" r:id="rId707"/>
    <p:sldId id="2489" r:id="rId708"/>
    <p:sldId id="2490" r:id="rId709"/>
    <p:sldId id="2491" r:id="rId710"/>
    <p:sldId id="2492" r:id="rId711"/>
    <p:sldId id="2493" r:id="rId712"/>
    <p:sldId id="2494" r:id="rId713"/>
    <p:sldId id="2495" r:id="rId714"/>
    <p:sldId id="2496" r:id="rId715"/>
    <p:sldId id="2497" r:id="rId716"/>
    <p:sldId id="2498" r:id="rId717"/>
    <p:sldId id="2499" r:id="rId718"/>
    <p:sldId id="2500" r:id="rId719"/>
    <p:sldId id="2501" r:id="rId720"/>
    <p:sldId id="2502" r:id="rId721"/>
    <p:sldId id="2503" r:id="rId722"/>
    <p:sldId id="2504" r:id="rId723"/>
    <p:sldId id="2505" r:id="rId724"/>
    <p:sldId id="2506" r:id="rId725"/>
    <p:sldId id="2507" r:id="rId726"/>
    <p:sldId id="2508" r:id="rId727"/>
    <p:sldId id="2509" r:id="rId728"/>
    <p:sldId id="2510" r:id="rId729"/>
    <p:sldId id="2511" r:id="rId730"/>
    <p:sldId id="2512" r:id="rId731"/>
    <p:sldId id="2513" r:id="rId732"/>
    <p:sldId id="2514" r:id="rId733"/>
    <p:sldId id="2515" r:id="rId734"/>
    <p:sldId id="2516" r:id="rId735"/>
    <p:sldId id="2517" r:id="rId736"/>
    <p:sldId id="2518" r:id="rId737"/>
    <p:sldId id="2519" r:id="rId738"/>
    <p:sldId id="2520" r:id="rId739"/>
    <p:sldId id="2521" r:id="rId740"/>
    <p:sldId id="2522" r:id="rId741"/>
    <p:sldId id="2523" r:id="rId742"/>
    <p:sldId id="2524" r:id="rId743"/>
    <p:sldId id="2525" r:id="rId744"/>
    <p:sldId id="2526" r:id="rId745"/>
    <p:sldId id="2527" r:id="rId746"/>
    <p:sldId id="2528" r:id="rId747"/>
    <p:sldId id="2529" r:id="rId748"/>
    <p:sldId id="2530" r:id="rId749"/>
    <p:sldId id="2531" r:id="rId750"/>
    <p:sldId id="2532" r:id="rId751"/>
    <p:sldId id="2533" r:id="rId752"/>
    <p:sldId id="2534" r:id="rId753"/>
    <p:sldId id="2535" r:id="rId754"/>
    <p:sldId id="2536" r:id="rId755"/>
    <p:sldId id="2537" r:id="rId756"/>
    <p:sldId id="2538" r:id="rId757"/>
    <p:sldId id="2539" r:id="rId758"/>
    <p:sldId id="2540" r:id="rId759"/>
    <p:sldId id="2541" r:id="rId760"/>
    <p:sldId id="2542" r:id="rId761"/>
    <p:sldId id="2543" r:id="rId762"/>
    <p:sldId id="2544" r:id="rId763"/>
    <p:sldId id="2545" r:id="rId764"/>
    <p:sldId id="2546" r:id="rId765"/>
    <p:sldId id="2547" r:id="rId766"/>
    <p:sldId id="2548" r:id="rId767"/>
    <p:sldId id="2549" r:id="rId768"/>
    <p:sldId id="2550" r:id="rId769"/>
    <p:sldId id="2551" r:id="rId770"/>
    <p:sldId id="2552" r:id="rId771"/>
    <p:sldId id="2553" r:id="rId772"/>
    <p:sldId id="2554" r:id="rId773"/>
    <p:sldId id="2555" r:id="rId774"/>
    <p:sldId id="2556" r:id="rId775"/>
    <p:sldId id="2557" r:id="rId776"/>
    <p:sldId id="2558" r:id="rId777"/>
    <p:sldId id="2559" r:id="rId778"/>
    <p:sldId id="2560" r:id="rId779"/>
    <p:sldId id="2561" r:id="rId780"/>
    <p:sldId id="3162" r:id="rId781"/>
    <p:sldId id="2563" r:id="rId782"/>
    <p:sldId id="2564" r:id="rId783"/>
    <p:sldId id="2565" r:id="rId784"/>
    <p:sldId id="2566" r:id="rId785"/>
    <p:sldId id="2567" r:id="rId786"/>
    <p:sldId id="2568" r:id="rId787"/>
    <p:sldId id="2569" r:id="rId788"/>
    <p:sldId id="2570" r:id="rId789"/>
    <p:sldId id="2571" r:id="rId790"/>
    <p:sldId id="2572" r:id="rId791"/>
    <p:sldId id="2573" r:id="rId792"/>
    <p:sldId id="2574" r:id="rId793"/>
    <p:sldId id="2575" r:id="rId794"/>
    <p:sldId id="2576" r:id="rId795"/>
    <p:sldId id="3179" r:id="rId796"/>
    <p:sldId id="2577" r:id="rId797"/>
    <p:sldId id="2578" r:id="rId798"/>
    <p:sldId id="2579" r:id="rId799"/>
    <p:sldId id="2580" r:id="rId800"/>
    <p:sldId id="2581" r:id="rId801"/>
    <p:sldId id="2582" r:id="rId802"/>
    <p:sldId id="2583" r:id="rId803"/>
    <p:sldId id="2584" r:id="rId804"/>
    <p:sldId id="2585" r:id="rId805"/>
    <p:sldId id="2586" r:id="rId806"/>
    <p:sldId id="2587" r:id="rId807"/>
    <p:sldId id="2588" r:id="rId808"/>
    <p:sldId id="2589" r:id="rId809"/>
    <p:sldId id="2590" r:id="rId810"/>
    <p:sldId id="2591" r:id="rId811"/>
    <p:sldId id="2592" r:id="rId812"/>
    <p:sldId id="2593" r:id="rId813"/>
    <p:sldId id="2594" r:id="rId814"/>
    <p:sldId id="2595" r:id="rId815"/>
    <p:sldId id="2596" r:id="rId816"/>
    <p:sldId id="2597" r:id="rId817"/>
    <p:sldId id="2598" r:id="rId818"/>
    <p:sldId id="2599" r:id="rId819"/>
    <p:sldId id="2600" r:id="rId820"/>
    <p:sldId id="2601" r:id="rId821"/>
    <p:sldId id="2602" r:id="rId822"/>
    <p:sldId id="2603" r:id="rId823"/>
    <p:sldId id="2604" r:id="rId824"/>
    <p:sldId id="2605" r:id="rId825"/>
    <p:sldId id="2606" r:id="rId826"/>
    <p:sldId id="2607" r:id="rId827"/>
    <p:sldId id="2608" r:id="rId828"/>
    <p:sldId id="2609" r:id="rId829"/>
    <p:sldId id="2610" r:id="rId830"/>
    <p:sldId id="2611" r:id="rId831"/>
    <p:sldId id="2612" r:id="rId832"/>
    <p:sldId id="2613" r:id="rId833"/>
    <p:sldId id="2614" r:id="rId834"/>
    <p:sldId id="2615" r:id="rId835"/>
    <p:sldId id="2616" r:id="rId836"/>
    <p:sldId id="2617" r:id="rId837"/>
    <p:sldId id="2618" r:id="rId838"/>
    <p:sldId id="2619" r:id="rId839"/>
    <p:sldId id="2620" r:id="rId840"/>
    <p:sldId id="2621" r:id="rId841"/>
    <p:sldId id="2622" r:id="rId842"/>
    <p:sldId id="3163" r:id="rId843"/>
    <p:sldId id="2624" r:id="rId844"/>
    <p:sldId id="2625" r:id="rId845"/>
    <p:sldId id="2626" r:id="rId846"/>
    <p:sldId id="2627" r:id="rId847"/>
    <p:sldId id="2628" r:id="rId848"/>
    <p:sldId id="2629" r:id="rId849"/>
    <p:sldId id="2630" r:id="rId850"/>
    <p:sldId id="2631" r:id="rId851"/>
    <p:sldId id="2632" r:id="rId852"/>
    <p:sldId id="2633" r:id="rId853"/>
    <p:sldId id="2634" r:id="rId854"/>
    <p:sldId id="2635" r:id="rId855"/>
    <p:sldId id="2636" r:id="rId856"/>
    <p:sldId id="2637" r:id="rId857"/>
    <p:sldId id="2638" r:id="rId858"/>
    <p:sldId id="2639" r:id="rId859"/>
    <p:sldId id="2640" r:id="rId860"/>
    <p:sldId id="2641" r:id="rId861"/>
    <p:sldId id="2642" r:id="rId862"/>
    <p:sldId id="2643" r:id="rId863"/>
    <p:sldId id="2644" r:id="rId864"/>
    <p:sldId id="2645" r:id="rId865"/>
    <p:sldId id="2648" r:id="rId866"/>
    <p:sldId id="2646" r:id="rId867"/>
    <p:sldId id="2647" r:id="rId868"/>
    <p:sldId id="2649" r:id="rId869"/>
    <p:sldId id="2650" r:id="rId870"/>
    <p:sldId id="2651" r:id="rId871"/>
    <p:sldId id="2652" r:id="rId872"/>
    <p:sldId id="2653" r:id="rId873"/>
    <p:sldId id="2654" r:id="rId874"/>
    <p:sldId id="2655" r:id="rId875"/>
    <p:sldId id="2656" r:id="rId876"/>
    <p:sldId id="2657" r:id="rId877"/>
    <p:sldId id="2658" r:id="rId878"/>
    <p:sldId id="2659" r:id="rId879"/>
    <p:sldId id="2660" r:id="rId880"/>
    <p:sldId id="2661" r:id="rId881"/>
    <p:sldId id="2662" r:id="rId882"/>
    <p:sldId id="2664" r:id="rId883"/>
    <p:sldId id="2665" r:id="rId884"/>
    <p:sldId id="2666" r:id="rId885"/>
    <p:sldId id="2667" r:id="rId886"/>
    <p:sldId id="2668" r:id="rId887"/>
    <p:sldId id="2669" r:id="rId888"/>
    <p:sldId id="2670" r:id="rId889"/>
    <p:sldId id="2671" r:id="rId890"/>
    <p:sldId id="2672" r:id="rId891"/>
    <p:sldId id="2673" r:id="rId892"/>
    <p:sldId id="2674" r:id="rId893"/>
    <p:sldId id="2675" r:id="rId894"/>
    <p:sldId id="2676" r:id="rId895"/>
    <p:sldId id="2677" r:id="rId896"/>
    <p:sldId id="2678" r:id="rId897"/>
    <p:sldId id="2679" r:id="rId898"/>
    <p:sldId id="2680" r:id="rId899"/>
    <p:sldId id="2681" r:id="rId900"/>
    <p:sldId id="2682" r:id="rId901"/>
    <p:sldId id="2683" r:id="rId902"/>
    <p:sldId id="2684" r:id="rId903"/>
    <p:sldId id="2856" r:id="rId904"/>
    <p:sldId id="2857" r:id="rId905"/>
    <p:sldId id="2858" r:id="rId906"/>
    <p:sldId id="3166" r:id="rId907"/>
    <p:sldId id="2860" r:id="rId908"/>
    <p:sldId id="2861" r:id="rId909"/>
    <p:sldId id="2862" r:id="rId910"/>
    <p:sldId id="2863" r:id="rId911"/>
    <p:sldId id="2864" r:id="rId912"/>
    <p:sldId id="2865" r:id="rId913"/>
    <p:sldId id="2866" r:id="rId914"/>
    <p:sldId id="2867" r:id="rId915"/>
    <p:sldId id="2868" r:id="rId916"/>
    <p:sldId id="2869" r:id="rId917"/>
    <p:sldId id="2870" r:id="rId918"/>
    <p:sldId id="2871" r:id="rId919"/>
    <p:sldId id="2872" r:id="rId920"/>
    <p:sldId id="2873" r:id="rId921"/>
    <p:sldId id="2874" r:id="rId922"/>
    <p:sldId id="2875" r:id="rId923"/>
    <p:sldId id="2876" r:id="rId924"/>
    <p:sldId id="2877" r:id="rId925"/>
    <p:sldId id="2878" r:id="rId926"/>
    <p:sldId id="2879" r:id="rId927"/>
    <p:sldId id="2880" r:id="rId928"/>
    <p:sldId id="2881" r:id="rId929"/>
    <p:sldId id="2882" r:id="rId930"/>
    <p:sldId id="2883" r:id="rId931"/>
    <p:sldId id="2884" r:id="rId932"/>
    <p:sldId id="3167" r:id="rId933"/>
    <p:sldId id="2886" r:id="rId934"/>
    <p:sldId id="2887" r:id="rId935"/>
    <p:sldId id="2888" r:id="rId936"/>
    <p:sldId id="2889" r:id="rId937"/>
    <p:sldId id="2890" r:id="rId938"/>
    <p:sldId id="2891" r:id="rId939"/>
    <p:sldId id="2892" r:id="rId940"/>
    <p:sldId id="2893" r:id="rId941"/>
    <p:sldId id="2894" r:id="rId942"/>
    <p:sldId id="2895" r:id="rId943"/>
    <p:sldId id="2896" r:id="rId944"/>
    <p:sldId id="2897" r:id="rId945"/>
    <p:sldId id="2898" r:id="rId946"/>
    <p:sldId id="2899" r:id="rId947"/>
    <p:sldId id="2900" r:id="rId948"/>
    <p:sldId id="2901" r:id="rId949"/>
    <p:sldId id="2902" r:id="rId950"/>
    <p:sldId id="2903" r:id="rId951"/>
    <p:sldId id="2904" r:id="rId952"/>
    <p:sldId id="2905" r:id="rId953"/>
    <p:sldId id="2906" r:id="rId954"/>
    <p:sldId id="2907" r:id="rId955"/>
    <p:sldId id="2909" r:id="rId956"/>
    <p:sldId id="2910" r:id="rId957"/>
    <p:sldId id="2911" r:id="rId958"/>
    <p:sldId id="2912" r:id="rId959"/>
    <p:sldId id="2913" r:id="rId960"/>
    <p:sldId id="2914" r:id="rId961"/>
    <p:sldId id="2915" r:id="rId962"/>
    <p:sldId id="2917" r:id="rId963"/>
    <p:sldId id="2918" r:id="rId964"/>
    <p:sldId id="2919" r:id="rId965"/>
    <p:sldId id="2920" r:id="rId966"/>
    <p:sldId id="2921" r:id="rId967"/>
    <p:sldId id="2922" r:id="rId968"/>
    <p:sldId id="2923" r:id="rId969"/>
    <p:sldId id="2924" r:id="rId970"/>
    <p:sldId id="2926" r:id="rId971"/>
    <p:sldId id="2927" r:id="rId972"/>
    <p:sldId id="2928" r:id="rId973"/>
    <p:sldId id="2929" r:id="rId974"/>
    <p:sldId id="2930" r:id="rId975"/>
    <p:sldId id="2932" r:id="rId976"/>
    <p:sldId id="2933" r:id="rId977"/>
    <p:sldId id="2934" r:id="rId978"/>
    <p:sldId id="2935" r:id="rId979"/>
    <p:sldId id="2936" r:id="rId980"/>
    <p:sldId id="2937" r:id="rId981"/>
    <p:sldId id="2939" r:id="rId982"/>
    <p:sldId id="2940" r:id="rId983"/>
    <p:sldId id="2941" r:id="rId984"/>
    <p:sldId id="2942" r:id="rId985"/>
    <p:sldId id="2943" r:id="rId986"/>
    <p:sldId id="2944" r:id="rId987"/>
    <p:sldId id="2945" r:id="rId988"/>
    <p:sldId id="2946" r:id="rId989"/>
    <p:sldId id="2947" r:id="rId990"/>
    <p:sldId id="2948" r:id="rId991"/>
    <p:sldId id="2949" r:id="rId992"/>
    <p:sldId id="2950" r:id="rId993"/>
    <p:sldId id="2951" r:id="rId994"/>
    <p:sldId id="2952" r:id="rId995"/>
    <p:sldId id="2953" r:id="rId996"/>
    <p:sldId id="2954" r:id="rId997"/>
    <p:sldId id="2955" r:id="rId998"/>
    <p:sldId id="2956" r:id="rId999"/>
    <p:sldId id="2958" r:id="rId1000"/>
    <p:sldId id="2959" r:id="rId1001"/>
    <p:sldId id="2960" r:id="rId1002"/>
    <p:sldId id="2961" r:id="rId1003"/>
    <p:sldId id="2962" r:id="rId1004"/>
    <p:sldId id="2963" r:id="rId1005"/>
    <p:sldId id="2965" r:id="rId1006"/>
    <p:sldId id="2966" r:id="rId1007"/>
    <p:sldId id="2967" r:id="rId1008"/>
    <p:sldId id="2968" r:id="rId1009"/>
    <p:sldId id="2969" r:id="rId1010"/>
    <p:sldId id="2970" r:id="rId1011"/>
    <p:sldId id="2971" r:id="rId1012"/>
    <p:sldId id="2972" r:id="rId1013"/>
    <p:sldId id="2973" r:id="rId1014"/>
    <p:sldId id="2974" r:id="rId1015"/>
    <p:sldId id="2975" r:id="rId1016"/>
    <p:sldId id="2976" r:id="rId1017"/>
    <p:sldId id="2977" r:id="rId1018"/>
    <p:sldId id="2978" r:id="rId1019"/>
    <p:sldId id="2979" r:id="rId1020"/>
    <p:sldId id="2980" r:id="rId1021"/>
    <p:sldId id="2981" r:id="rId1022"/>
    <p:sldId id="2982" r:id="rId1023"/>
    <p:sldId id="2983" r:id="rId1024"/>
    <p:sldId id="2984" r:id="rId1025"/>
    <p:sldId id="2985" r:id="rId1026"/>
    <p:sldId id="2986" r:id="rId1027"/>
    <p:sldId id="2987" r:id="rId1028"/>
    <p:sldId id="2988" r:id="rId1029"/>
    <p:sldId id="2989" r:id="rId1030"/>
    <p:sldId id="2990" r:id="rId1031"/>
    <p:sldId id="2991" r:id="rId1032"/>
    <p:sldId id="3168" r:id="rId1033"/>
    <p:sldId id="2993" r:id="rId1034"/>
    <p:sldId id="2994" r:id="rId1035"/>
    <p:sldId id="2995" r:id="rId1036"/>
    <p:sldId id="2996" r:id="rId1037"/>
    <p:sldId id="2997" r:id="rId1038"/>
    <p:sldId id="2998" r:id="rId1039"/>
    <p:sldId id="2999" r:id="rId1040"/>
    <p:sldId id="3000" r:id="rId1041"/>
    <p:sldId id="3001" r:id="rId1042"/>
    <p:sldId id="3002" r:id="rId1043"/>
    <p:sldId id="3003" r:id="rId1044"/>
    <p:sldId id="3004" r:id="rId1045"/>
    <p:sldId id="3005" r:id="rId1046"/>
    <p:sldId id="3006" r:id="rId1047"/>
    <p:sldId id="3007" r:id="rId1048"/>
    <p:sldId id="3008" r:id="rId1049"/>
    <p:sldId id="3009" r:id="rId1050"/>
    <p:sldId id="3011" r:id="rId1051"/>
    <p:sldId id="3012" r:id="rId1052"/>
    <p:sldId id="3013" r:id="rId1053"/>
    <p:sldId id="3014" r:id="rId1054"/>
    <p:sldId id="3015" r:id="rId1055"/>
    <p:sldId id="3016" r:id="rId1056"/>
    <p:sldId id="3017" r:id="rId1057"/>
    <p:sldId id="3018" r:id="rId1058"/>
    <p:sldId id="3019" r:id="rId1059"/>
    <p:sldId id="3020" r:id="rId1060"/>
    <p:sldId id="3021" r:id="rId1061"/>
    <p:sldId id="3022" r:id="rId1062"/>
    <p:sldId id="3023" r:id="rId1063"/>
    <p:sldId id="3024" r:id="rId1064"/>
    <p:sldId id="3025" r:id="rId1065"/>
    <p:sldId id="3026" r:id="rId1066"/>
    <p:sldId id="3027" r:id="rId1067"/>
    <p:sldId id="3028" r:id="rId1068"/>
    <p:sldId id="3176" r:id="rId1069"/>
  </p:sldIdLst>
  <p:sldSz cx="12192000" cy="6858000"/>
  <p:notesSz cx="6858000" cy="9144000"/>
  <p:custDataLst>
    <p:tags r:id="rId10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2023"/>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2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3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4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A95"/>
    <a:srgbClr val="292929"/>
    <a:srgbClr val="000000"/>
    <a:srgbClr val="4D4D4D"/>
    <a:srgbClr val="333333"/>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98" d="100"/>
          <a:sy n="98" d="100"/>
        </p:scale>
        <p:origin x="954" y="48"/>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92" Type="http://schemas.openxmlformats.org/officeDocument/2006/relationships/slide" Target="slides/slide188.xml"/><Relationship Id="rId497" Type="http://schemas.openxmlformats.org/officeDocument/2006/relationships/slide" Target="slides/slide493.xml"/><Relationship Id="rId357" Type="http://schemas.openxmlformats.org/officeDocument/2006/relationships/slide" Target="slides/slide353.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tableStyles" Target="tableStyles.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handoutMaster" Target="handoutMasters/handoutMaster1.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theme" Target="theme/theme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1046" Type="http://schemas.openxmlformats.org/officeDocument/2006/relationships/slide" Target="slides/slide1042.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1057" Type="http://schemas.openxmlformats.org/officeDocument/2006/relationships/slide" Target="slides/slide1053.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1068" Type="http://schemas.openxmlformats.org/officeDocument/2006/relationships/slide" Target="slides/slide1064.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1070" Type="http://schemas.openxmlformats.org/officeDocument/2006/relationships/notesMaster" Target="notesMasters/notesMaster1.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1028" Type="http://schemas.openxmlformats.org/officeDocument/2006/relationships/slide" Target="slides/slide1024.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1039" Type="http://schemas.openxmlformats.org/officeDocument/2006/relationships/slide" Target="slides/slide1035.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638" Type="http://schemas.openxmlformats.org/officeDocument/2006/relationships/slide" Target="slides/slide634.xml"/><Relationship Id="rId845" Type="http://schemas.openxmlformats.org/officeDocument/2006/relationships/slide" Target="slides/slide841.xml"/><Relationship Id="rId1030" Type="http://schemas.openxmlformats.org/officeDocument/2006/relationships/slide" Target="slides/slide1026.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1041" Type="http://schemas.openxmlformats.org/officeDocument/2006/relationships/slide" Target="slides/slide1037.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viewProps" Target="viewProps.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254" Type="http://schemas.openxmlformats.org/officeDocument/2006/relationships/slide" Target="slides/slide250.xml"/><Relationship Id="rId699" Type="http://schemas.openxmlformats.org/officeDocument/2006/relationships/slide" Target="slides/slide695.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833" Type="http://schemas.openxmlformats.org/officeDocument/2006/relationships/slide" Target="slides/slide829.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presProps" Target="presProps.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347" Type="http://schemas.openxmlformats.org/officeDocument/2006/relationships/slide" Target="slides/slide343.xml"/><Relationship Id="rId999" Type="http://schemas.openxmlformats.org/officeDocument/2006/relationships/slide" Target="slides/slide995.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271" Type="http://schemas.openxmlformats.org/officeDocument/2006/relationships/slide" Target="slides/slide267.xml"/><Relationship Id="rId937" Type="http://schemas.openxmlformats.org/officeDocument/2006/relationships/slide" Target="slides/slide933.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850" Type="http://schemas.openxmlformats.org/officeDocument/2006/relationships/slide" Target="slides/slide846.xml"/><Relationship Id="rId948" Type="http://schemas.openxmlformats.org/officeDocument/2006/relationships/slide" Target="slides/slide944.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1026" Type="http://schemas.openxmlformats.org/officeDocument/2006/relationships/slide" Target="slides/slide1022.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242" Type="http://schemas.openxmlformats.org/officeDocument/2006/relationships/slide" Target="slides/slide238.xml"/><Relationship Id="rId894" Type="http://schemas.openxmlformats.org/officeDocument/2006/relationships/slide" Target="slides/slide890.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1037" Type="http://schemas.openxmlformats.org/officeDocument/2006/relationships/slide" Target="slides/slide1033.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264" Type="http://schemas.openxmlformats.org/officeDocument/2006/relationships/slide" Target="slides/slide260.xml"/><Relationship Id="rId471" Type="http://schemas.openxmlformats.org/officeDocument/2006/relationships/slide" Target="slides/slide467.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1059" Type="http://schemas.openxmlformats.org/officeDocument/2006/relationships/slide" Target="slides/slide1055.xml"/><Relationship Id="rId843" Type="http://schemas.openxmlformats.org/officeDocument/2006/relationships/slide" Target="slides/slide839.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1050" Type="http://schemas.openxmlformats.org/officeDocument/2006/relationships/slide" Target="slides/slide1046.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061" Type="http://schemas.openxmlformats.org/officeDocument/2006/relationships/slide" Target="slides/slide1057.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1072" Type="http://schemas.openxmlformats.org/officeDocument/2006/relationships/tags" Target="tags/tag1.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836" Type="http://schemas.openxmlformats.org/officeDocument/2006/relationships/slide" Target="slides/slide832.xml"/><Relationship Id="rId1021" Type="http://schemas.openxmlformats.org/officeDocument/2006/relationships/slide" Target="slides/slide1017.xml"/><Relationship Id="rId903" Type="http://schemas.openxmlformats.org/officeDocument/2006/relationships/slide" Target="slides/slide899.xml"/><Relationship Id="rId32" Type="http://schemas.openxmlformats.org/officeDocument/2006/relationships/slide" Target="slides/slide28.xml"/><Relationship Id="rId181" Type="http://schemas.openxmlformats.org/officeDocument/2006/relationships/slide" Target="slides/slide177.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54" Type="http://schemas.openxmlformats.org/officeDocument/2006/relationships/slide" Target="slides/slide50.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image" Target="../media/image1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 Id="rId5" Type="http://schemas.openxmlformats.org/officeDocument/2006/relationships/image" Target="../media/image170.wmf"/><Relationship Id="rId4" Type="http://schemas.openxmlformats.org/officeDocument/2006/relationships/image" Target="../media/image17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209.wmf"/><Relationship Id="rId5" Type="http://schemas.openxmlformats.org/officeDocument/2006/relationships/image" Target="../media/image201.wmf"/><Relationship Id="rId4"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image" Target="../media/image21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12.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13.wmf"/><Relationship Id="rId4" Type="http://schemas.openxmlformats.org/officeDocument/2006/relationships/image" Target="../media/image20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25.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image" Target="../media/image22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8.wmf"/><Relationship Id="rId1" Type="http://schemas.openxmlformats.org/officeDocument/2006/relationships/image" Target="../media/image237.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52.wmf"/><Relationship Id="rId3" Type="http://schemas.openxmlformats.org/officeDocument/2006/relationships/image" Target="../media/image247.wmf"/><Relationship Id="rId7" Type="http://schemas.openxmlformats.org/officeDocument/2006/relationships/image" Target="../media/image251.wmf"/><Relationship Id="rId2" Type="http://schemas.openxmlformats.org/officeDocument/2006/relationships/image" Target="../media/image246.wmf"/><Relationship Id="rId1" Type="http://schemas.openxmlformats.org/officeDocument/2006/relationships/image" Target="../media/image245.wmf"/><Relationship Id="rId6" Type="http://schemas.openxmlformats.org/officeDocument/2006/relationships/image" Target="../media/image250.wmf"/><Relationship Id="rId5" Type="http://schemas.openxmlformats.org/officeDocument/2006/relationships/image" Target="../media/image249.wmf"/><Relationship Id="rId4" Type="http://schemas.openxmlformats.org/officeDocument/2006/relationships/image" Target="../media/image24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31.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image" Target="../media/image25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 Id="rId6" Type="http://schemas.openxmlformats.org/officeDocument/2006/relationships/image" Target="../media/image263.wmf"/><Relationship Id="rId5" Type="http://schemas.openxmlformats.org/officeDocument/2006/relationships/image" Target="../media/image262.wmf"/><Relationship Id="rId4" Type="http://schemas.openxmlformats.org/officeDocument/2006/relationships/image" Target="../media/image26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4.wmf"/><Relationship Id="rId1" Type="http://schemas.openxmlformats.org/officeDocument/2006/relationships/image" Target="../media/image273.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3.wmf"/><Relationship Id="rId1" Type="http://schemas.openxmlformats.org/officeDocument/2006/relationships/image" Target="../media/image282.wmf"/><Relationship Id="rId4" Type="http://schemas.openxmlformats.org/officeDocument/2006/relationships/image" Target="../media/image285.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84.wmf"/><Relationship Id="rId2" Type="http://schemas.openxmlformats.org/officeDocument/2006/relationships/image" Target="../media/image287.wmf"/><Relationship Id="rId1" Type="http://schemas.openxmlformats.org/officeDocument/2006/relationships/image" Target="../media/image286.wmf"/><Relationship Id="rId4" Type="http://schemas.openxmlformats.org/officeDocument/2006/relationships/image" Target="../media/image28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89.wmf"/><Relationship Id="rId1" Type="http://schemas.openxmlformats.org/officeDocument/2006/relationships/image" Target="../media/image28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image" Target="../media/image309.wmf"/><Relationship Id="rId1" Type="http://schemas.openxmlformats.org/officeDocument/2006/relationships/image" Target="../media/image308.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308.wmf"/><Relationship Id="rId2" Type="http://schemas.openxmlformats.org/officeDocument/2006/relationships/image" Target="../media/image315.wmf"/><Relationship Id="rId1" Type="http://schemas.openxmlformats.org/officeDocument/2006/relationships/image" Target="../media/image314.wmf"/><Relationship Id="rId6" Type="http://schemas.openxmlformats.org/officeDocument/2006/relationships/image" Target="../media/image318.wmf"/><Relationship Id="rId5" Type="http://schemas.openxmlformats.org/officeDocument/2006/relationships/image" Target="../media/image317.wmf"/><Relationship Id="rId4" Type="http://schemas.openxmlformats.org/officeDocument/2006/relationships/image" Target="../media/image316.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25.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image" Target="../media/image327.wmf"/><Relationship Id="rId1" Type="http://schemas.openxmlformats.org/officeDocument/2006/relationships/image" Target="../media/image326.wmf"/><Relationship Id="rId6" Type="http://schemas.openxmlformats.org/officeDocument/2006/relationships/image" Target="../media/image331.wmf"/><Relationship Id="rId5" Type="http://schemas.openxmlformats.org/officeDocument/2006/relationships/image" Target="../media/image330.wmf"/><Relationship Id="rId4" Type="http://schemas.openxmlformats.org/officeDocument/2006/relationships/image" Target="../media/image329.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33.wmf"/><Relationship Id="rId2" Type="http://schemas.openxmlformats.org/officeDocument/2006/relationships/image" Target="../media/image330.wmf"/><Relationship Id="rId1" Type="http://schemas.openxmlformats.org/officeDocument/2006/relationships/image" Target="../media/image32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34.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35.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4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image" Target="../media/image357.wmf"/><Relationship Id="rId1" Type="http://schemas.openxmlformats.org/officeDocument/2006/relationships/image" Target="../media/image356.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4" Type="http://schemas.openxmlformats.org/officeDocument/2006/relationships/image" Target="../media/image362.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70.wmf"/><Relationship Id="rId2" Type="http://schemas.openxmlformats.org/officeDocument/2006/relationships/image" Target="../media/image369.wmf"/><Relationship Id="rId1" Type="http://schemas.openxmlformats.org/officeDocument/2006/relationships/image" Target="../media/image368.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72.wmf"/><Relationship Id="rId1" Type="http://schemas.openxmlformats.org/officeDocument/2006/relationships/image" Target="../media/image371.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wmf"/><Relationship Id="rId1" Type="http://schemas.openxmlformats.org/officeDocument/2006/relationships/image" Target="../media/image376.wmf"/><Relationship Id="rId4" Type="http://schemas.openxmlformats.org/officeDocument/2006/relationships/image" Target="../media/image379.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83.wmf"/><Relationship Id="rId2" Type="http://schemas.openxmlformats.org/officeDocument/2006/relationships/image" Target="../media/image382.wmf"/><Relationship Id="rId1" Type="http://schemas.openxmlformats.org/officeDocument/2006/relationships/image" Target="../media/image381.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84.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87.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 Id="rId4" Type="http://schemas.openxmlformats.org/officeDocument/2006/relationships/image" Target="../media/image396.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407.wmf"/><Relationship Id="rId3" Type="http://schemas.openxmlformats.org/officeDocument/2006/relationships/image" Target="../media/image402.wmf"/><Relationship Id="rId7" Type="http://schemas.openxmlformats.org/officeDocument/2006/relationships/image" Target="../media/image406.wmf"/><Relationship Id="rId2" Type="http://schemas.openxmlformats.org/officeDocument/2006/relationships/image" Target="../media/image401.wmf"/><Relationship Id="rId1" Type="http://schemas.openxmlformats.org/officeDocument/2006/relationships/image" Target="../media/image400.wmf"/><Relationship Id="rId6" Type="http://schemas.openxmlformats.org/officeDocument/2006/relationships/image" Target="../media/image405.wmf"/><Relationship Id="rId5" Type="http://schemas.openxmlformats.org/officeDocument/2006/relationships/image" Target="../media/image404.wmf"/><Relationship Id="rId4" Type="http://schemas.openxmlformats.org/officeDocument/2006/relationships/image" Target="../media/image40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413.wmf"/><Relationship Id="rId2" Type="http://schemas.openxmlformats.org/officeDocument/2006/relationships/image" Target="../media/image412.wmf"/><Relationship Id="rId1" Type="http://schemas.openxmlformats.org/officeDocument/2006/relationships/image" Target="../media/image411.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418.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421.wmf"/><Relationship Id="rId2" Type="http://schemas.openxmlformats.org/officeDocument/2006/relationships/image" Target="../media/image420.wmf"/><Relationship Id="rId1" Type="http://schemas.openxmlformats.org/officeDocument/2006/relationships/image" Target="../media/image419.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423.wmf"/><Relationship Id="rId1" Type="http://schemas.openxmlformats.org/officeDocument/2006/relationships/image" Target="../media/image422.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425.wmf"/><Relationship Id="rId1" Type="http://schemas.openxmlformats.org/officeDocument/2006/relationships/image" Target="../media/image42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428.wmf"/><Relationship Id="rId2" Type="http://schemas.openxmlformats.org/officeDocument/2006/relationships/image" Target="../media/image427.wmf"/><Relationship Id="rId1" Type="http://schemas.openxmlformats.org/officeDocument/2006/relationships/image" Target="../media/image426.wmf"/><Relationship Id="rId5" Type="http://schemas.openxmlformats.org/officeDocument/2006/relationships/image" Target="../media/image430.wmf"/><Relationship Id="rId4" Type="http://schemas.openxmlformats.org/officeDocument/2006/relationships/image" Target="../media/image429.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432.wmf"/><Relationship Id="rId1" Type="http://schemas.openxmlformats.org/officeDocument/2006/relationships/image" Target="../media/image431.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42.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63.wmf"/><Relationship Id="rId1" Type="http://schemas.openxmlformats.org/officeDocument/2006/relationships/image" Target="../media/image4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66.wmf"/><Relationship Id="rId2" Type="http://schemas.openxmlformats.org/officeDocument/2006/relationships/image" Target="../media/image465.wmf"/><Relationship Id="rId1" Type="http://schemas.openxmlformats.org/officeDocument/2006/relationships/image" Target="../media/image464.wmf"/><Relationship Id="rId4" Type="http://schemas.openxmlformats.org/officeDocument/2006/relationships/image" Target="../media/image467.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70.wmf"/><Relationship Id="rId2" Type="http://schemas.openxmlformats.org/officeDocument/2006/relationships/image" Target="../media/image469.wmf"/><Relationship Id="rId1" Type="http://schemas.openxmlformats.org/officeDocument/2006/relationships/image" Target="../media/image468.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73.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74.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94.wmf"/><Relationship Id="rId1" Type="http://schemas.openxmlformats.org/officeDocument/2006/relationships/image" Target="../media/image493.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505.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512.wmf"/><Relationship Id="rId2" Type="http://schemas.openxmlformats.org/officeDocument/2006/relationships/image" Target="../media/image511.wmf"/><Relationship Id="rId1" Type="http://schemas.openxmlformats.org/officeDocument/2006/relationships/image" Target="../media/image510.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525.wmf"/><Relationship Id="rId2" Type="http://schemas.openxmlformats.org/officeDocument/2006/relationships/image" Target="../media/image524.wmf"/><Relationship Id="rId1" Type="http://schemas.openxmlformats.org/officeDocument/2006/relationships/image" Target="../media/image523.wmf"/><Relationship Id="rId4" Type="http://schemas.openxmlformats.org/officeDocument/2006/relationships/image" Target="../media/image526.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42.wmf"/><Relationship Id="rId2" Type="http://schemas.openxmlformats.org/officeDocument/2006/relationships/image" Target="../media/image541.wmf"/><Relationship Id="rId1" Type="http://schemas.openxmlformats.org/officeDocument/2006/relationships/image" Target="../media/image5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5" Type="http://schemas.openxmlformats.org/officeDocument/2006/relationships/image" Target="../media/image168.wmf"/><Relationship Id="rId4" Type="http://schemas.openxmlformats.org/officeDocument/2006/relationships/image" Target="../media/image167.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48.wmf"/><Relationship Id="rId2" Type="http://schemas.openxmlformats.org/officeDocument/2006/relationships/image" Target="../media/image547.wmf"/><Relationship Id="rId1" Type="http://schemas.openxmlformats.org/officeDocument/2006/relationships/image" Target="../media/image546.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51.wmf"/><Relationship Id="rId2" Type="http://schemas.openxmlformats.org/officeDocument/2006/relationships/image" Target="../media/image550.wmf"/><Relationship Id="rId1" Type="http://schemas.openxmlformats.org/officeDocument/2006/relationships/image" Target="../media/image549.wmf"/><Relationship Id="rId4" Type="http://schemas.openxmlformats.org/officeDocument/2006/relationships/image" Target="../media/image552.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58.wmf"/><Relationship Id="rId2" Type="http://schemas.openxmlformats.org/officeDocument/2006/relationships/image" Target="../media/image557.wmf"/><Relationship Id="rId1" Type="http://schemas.openxmlformats.org/officeDocument/2006/relationships/image" Target="../media/image556.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64.wmf"/><Relationship Id="rId2" Type="http://schemas.openxmlformats.org/officeDocument/2006/relationships/image" Target="../media/image563.wmf"/><Relationship Id="rId1" Type="http://schemas.openxmlformats.org/officeDocument/2006/relationships/image" Target="../media/image562.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70.wmf"/><Relationship Id="rId2" Type="http://schemas.openxmlformats.org/officeDocument/2006/relationships/image" Target="../media/image569.wmf"/><Relationship Id="rId1" Type="http://schemas.openxmlformats.org/officeDocument/2006/relationships/image" Target="../media/image568.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75.wmf"/><Relationship Id="rId2" Type="http://schemas.openxmlformats.org/officeDocument/2006/relationships/image" Target="../media/image574.wmf"/><Relationship Id="rId1" Type="http://schemas.openxmlformats.org/officeDocument/2006/relationships/image" Target="../media/image546.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78.wmf"/><Relationship Id="rId2" Type="http://schemas.openxmlformats.org/officeDocument/2006/relationships/image" Target="../media/image577.wmf"/><Relationship Id="rId1" Type="http://schemas.openxmlformats.org/officeDocument/2006/relationships/image" Target="../media/image576.wmf"/><Relationship Id="rId4" Type="http://schemas.openxmlformats.org/officeDocument/2006/relationships/image" Target="../media/image579.wmf"/></Relationships>
</file>

<file path=ppt/drawings/_rels/vmlDrawing87.vml.rels><?xml version="1.0" encoding="UTF-8" standalone="yes"?>
<Relationships xmlns="http://schemas.openxmlformats.org/package/2006/relationships"><Relationship Id="rId3" Type="http://schemas.openxmlformats.org/officeDocument/2006/relationships/image" Target="../media/image587.wmf"/><Relationship Id="rId7" Type="http://schemas.openxmlformats.org/officeDocument/2006/relationships/image" Target="../media/image591.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0.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8.vml.rels><?xml version="1.0" encoding="UTF-8" standalone="yes"?>
<Relationships xmlns="http://schemas.openxmlformats.org/package/2006/relationships"><Relationship Id="rId8" Type="http://schemas.openxmlformats.org/officeDocument/2006/relationships/image" Target="../media/image594.wmf"/><Relationship Id="rId3" Type="http://schemas.openxmlformats.org/officeDocument/2006/relationships/image" Target="../media/image587.wmf"/><Relationship Id="rId7" Type="http://schemas.openxmlformats.org/officeDocument/2006/relationships/image" Target="../media/image593.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2.wmf"/><Relationship Id="rId5" Type="http://schemas.openxmlformats.org/officeDocument/2006/relationships/image" Target="../media/image589.wmf"/><Relationship Id="rId4" Type="http://schemas.openxmlformats.org/officeDocument/2006/relationships/image" Target="../media/image588.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600.wmf"/><Relationship Id="rId2" Type="http://schemas.openxmlformats.org/officeDocument/2006/relationships/image" Target="../media/image599.wmf"/><Relationship Id="rId1" Type="http://schemas.openxmlformats.org/officeDocument/2006/relationships/image" Target="../media/image598.wmf"/><Relationship Id="rId5" Type="http://schemas.openxmlformats.org/officeDocument/2006/relationships/image" Target="../media/image585.wmf"/><Relationship Id="rId4" Type="http://schemas.openxmlformats.org/officeDocument/2006/relationships/image" Target="../media/image6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615.wmf"/><Relationship Id="rId1" Type="http://schemas.openxmlformats.org/officeDocument/2006/relationships/image" Target="../media/image614.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6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4/20/2020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4/20/2020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1040</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1042</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2923695086"/>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703</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798</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815</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716560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9"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0"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Experts</a:t>
            </a:r>
            <a:endParaRPr lang="en-US" dirty="0"/>
          </a:p>
        </p:txBody>
      </p:sp>
      <p:sp>
        <p:nvSpPr>
          <p:cNvPr id="12"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
        <p:nvSpPr>
          <p:cNvPr id="7" name="TextBox 6">
            <a:extLst>
              <a:ext uri="{FF2B5EF4-FFF2-40B4-BE49-F238E27FC236}">
                <a16:creationId xmlns:a16="http://schemas.microsoft.com/office/drawing/2014/main" id="{8E479A0E-5E90-40A6-9BE2-5ACBA5056A54}"/>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www.LeanSigmaExperts.com.au</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Experts</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sp>
        <p:nvSpPr>
          <p:cNvPr id="10" name="TextBox 9">
            <a:extLst>
              <a:ext uri="{FF2B5EF4-FFF2-40B4-BE49-F238E27FC236}">
                <a16:creationId xmlns:a16="http://schemas.microsoft.com/office/drawing/2014/main" id="{F54C1A05-D156-49E3-8CB2-7811BE04AA13}"/>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www.LeanSigmaExperts.com.au</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44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defRPr>
            </a:lvl1pPr>
          </a:lstStyle>
          <a:p>
            <a:r>
              <a:rPr lang="en-US"/>
              <a:t>© Lean Sigma Experts</a:t>
            </a:r>
            <a:endParaRPr lang="en-US" dirty="0"/>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MTB</a:t>
            </a:r>
            <a:endParaRPr lang="en-US" dirty="0"/>
          </a:p>
        </p:txBody>
      </p:sp>
      <p:pic>
        <p:nvPicPr>
          <p:cNvPr id="9" name="Picture 8" descr="A picture containing food, drawing&#10;&#10;Description automatically generated">
            <a:extLst>
              <a:ext uri="{FF2B5EF4-FFF2-40B4-BE49-F238E27FC236}">
                <a16:creationId xmlns:a16="http://schemas.microsoft.com/office/drawing/2014/main" id="{D3E66CEE-062A-4450-967C-B980DA3E20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00" y="6369563"/>
            <a:ext cx="865698" cy="412237"/>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 Id="rId4" Type="http://schemas.openxmlformats.org/officeDocument/2006/relationships/image" Target="../media/image602.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4" Type="http://schemas.openxmlformats.org/officeDocument/2006/relationships/image" Target="../media/image603.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1.xml"/><Relationship Id="rId1" Type="http://schemas.openxmlformats.org/officeDocument/2006/relationships/tags" Target="../tags/tag1052.xml"/></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1.xml"/><Relationship Id="rId1" Type="http://schemas.openxmlformats.org/officeDocument/2006/relationships/tags" Target="../tags/tag105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04.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05.pn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063.xml"/><Relationship Id="rId4" Type="http://schemas.openxmlformats.org/officeDocument/2006/relationships/image" Target="../media/image535.png"/></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 Id="rId4" Type="http://schemas.openxmlformats.org/officeDocument/2006/relationships/image" Target="../media/image606.png"/></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07.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 Id="rId4" Type="http://schemas.openxmlformats.org/officeDocument/2006/relationships/image" Target="../media/image608.png"/></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09.png"/></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0.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1.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12.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 Id="rId4" Type="http://schemas.openxmlformats.org/officeDocument/2006/relationships/image" Target="../media/image61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077.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1.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1030.xml"/><Relationship Id="rId2" Type="http://schemas.openxmlformats.org/officeDocument/2006/relationships/slideLayout" Target="../slideLayouts/slideLayout2.xml"/><Relationship Id="rId1" Type="http://schemas.openxmlformats.org/officeDocument/2006/relationships/tags" Target="../tags/tag1080.xml"/></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8" Type="http://schemas.openxmlformats.org/officeDocument/2006/relationships/image" Target="../media/image615.wmf"/><Relationship Id="rId3" Type="http://schemas.openxmlformats.org/officeDocument/2006/relationships/slideLayout" Target="../slideLayouts/slideLayout2.xml"/><Relationship Id="rId7" Type="http://schemas.openxmlformats.org/officeDocument/2006/relationships/oleObject" Target="../embeddings/oleObject262.bin"/><Relationship Id="rId2" Type="http://schemas.openxmlformats.org/officeDocument/2006/relationships/tags" Target="../tags/tag1082.xml"/><Relationship Id="rId1" Type="http://schemas.openxmlformats.org/officeDocument/2006/relationships/vmlDrawing" Target="../drawings/vmlDrawing90.vml"/><Relationship Id="rId6" Type="http://schemas.openxmlformats.org/officeDocument/2006/relationships/image" Target="../media/image614.wmf"/><Relationship Id="rId5" Type="http://schemas.openxmlformats.org/officeDocument/2006/relationships/oleObject" Target="../embeddings/oleObject261.bin"/><Relationship Id="rId4" Type="http://schemas.openxmlformats.org/officeDocument/2006/relationships/notesSlide" Target="../notesSlides/notesSlide1032.xml"/></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4.xml"/><Relationship Id="rId1" Type="http://schemas.openxmlformats.org/officeDocument/2006/relationships/vmlDrawing" Target="../drawings/vmlDrawing91.vml"/><Relationship Id="rId6" Type="http://schemas.openxmlformats.org/officeDocument/2006/relationships/image" Target="../media/image616.wmf"/><Relationship Id="rId5" Type="http://schemas.openxmlformats.org/officeDocument/2006/relationships/oleObject" Target="../embeddings/oleObject263.bin"/><Relationship Id="rId4" Type="http://schemas.openxmlformats.org/officeDocument/2006/relationships/notesSlide" Target="../notesSlides/notesSlide1034.xml"/></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1.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43.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092.xml"/></Relationships>
</file>

<file path=ppt/slides/_rels/slide1044.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17.png"/></Relationships>
</file>

<file path=ppt/slides/_rels/slide1045.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094.xml"/><Relationship Id="rId4" Type="http://schemas.openxmlformats.org/officeDocument/2006/relationships/image" Target="../media/image617.png"/></Relationships>
</file>

<file path=ppt/slides/_rels/slide1046.xml.rels><?xml version="1.0" encoding="UTF-8" standalone="yes"?>
<Relationships xmlns="http://schemas.openxmlformats.org/package/2006/relationships"><Relationship Id="rId3" Type="http://schemas.openxmlformats.org/officeDocument/2006/relationships/notesSlide" Target="../notesSlides/notesSlide1045.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17.png"/></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1047.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099.xml"/><Relationship Id="rId5" Type="http://schemas.openxmlformats.org/officeDocument/2006/relationships/image" Target="../media/image619.png"/><Relationship Id="rId4" Type="http://schemas.openxmlformats.org/officeDocument/2006/relationships/image" Target="../media/image618.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 Id="rId4" Type="http://schemas.openxmlformats.org/officeDocument/2006/relationships/image" Target="../media/image620.png"/></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21.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2.xml"/><Relationship Id="rId1" Type="http://schemas.openxmlformats.org/officeDocument/2006/relationships/tags" Target="../tags/tag1107.xml"/><Relationship Id="rId4" Type="http://schemas.openxmlformats.org/officeDocument/2006/relationships/image" Target="../media/image622.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17.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2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22.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1.xml"/><Relationship Id="rId1" Type="http://schemas.openxmlformats.org/officeDocument/2006/relationships/tags" Target="../tags/tag1114.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86.xml"/><Relationship Id="rId1" Type="http://schemas.openxmlformats.org/officeDocument/2006/relationships/vmlDrawing" Target="../drawings/vmlDrawing1.vml"/><Relationship Id="rId6" Type="http://schemas.openxmlformats.org/officeDocument/2006/relationships/image" Target="../media/image128.wmf"/><Relationship Id="rId5" Type="http://schemas.openxmlformats.org/officeDocument/2006/relationships/oleObject" Target="../embeddings/oleObject1.bin"/><Relationship Id="rId4" Type="http://schemas.openxmlformats.org/officeDocument/2006/relationships/notesSlide" Target="../notesSlides/notesSlide336.xml"/></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91.xml"/><Relationship Id="rId1" Type="http://schemas.openxmlformats.org/officeDocument/2006/relationships/vmlDrawing" Target="../drawings/vmlDrawing2.vml"/><Relationship Id="rId6" Type="http://schemas.openxmlformats.org/officeDocument/2006/relationships/image" Target="../media/image130.wmf"/><Relationship Id="rId5" Type="http://schemas.openxmlformats.org/officeDocument/2006/relationships/oleObject" Target="../embeddings/oleObject3.bin"/><Relationship Id="rId4" Type="http://schemas.openxmlformats.org/officeDocument/2006/relationships/notesSlide" Target="../notesSlides/notesSlide341.xml"/></Relationships>
</file>

<file path=ppt/slides/_rels/slide343.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92.xml"/><Relationship Id="rId1" Type="http://schemas.openxmlformats.org/officeDocument/2006/relationships/vmlDrawing" Target="../drawings/vmlDrawing3.vml"/><Relationship Id="rId6" Type="http://schemas.openxmlformats.org/officeDocument/2006/relationships/image" Target="../media/image131.wmf"/><Relationship Id="rId5" Type="http://schemas.openxmlformats.org/officeDocument/2006/relationships/oleObject" Target="../embeddings/oleObject5.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95.xml"/><Relationship Id="rId1" Type="http://schemas.openxmlformats.org/officeDocument/2006/relationships/vmlDrawing" Target="../drawings/vmlDrawing4.vml"/><Relationship Id="rId6" Type="http://schemas.openxmlformats.org/officeDocument/2006/relationships/image" Target="../media/image132.wmf"/><Relationship Id="rId5" Type="http://schemas.openxmlformats.org/officeDocument/2006/relationships/oleObject" Target="../embeddings/oleObject7.bin"/><Relationship Id="rId10" Type="http://schemas.openxmlformats.org/officeDocument/2006/relationships/image" Target="../media/image134.wmf"/><Relationship Id="rId4" Type="http://schemas.openxmlformats.org/officeDocument/2006/relationships/notesSlide" Target="../notesSlides/notesSlide345.xml"/><Relationship Id="rId9" Type="http://schemas.openxmlformats.org/officeDocument/2006/relationships/oleObject" Target="../embeddings/oleObject9.bin"/></Relationships>
</file>

<file path=ppt/slides/_rels/slide3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6.xml"/><Relationship Id="rId1" Type="http://schemas.openxmlformats.org/officeDocument/2006/relationships/vmlDrawing" Target="../drawings/vmlDrawing5.vml"/><Relationship Id="rId6" Type="http://schemas.openxmlformats.org/officeDocument/2006/relationships/image" Target="../media/image135.wmf"/><Relationship Id="rId5" Type="http://schemas.openxmlformats.org/officeDocument/2006/relationships/oleObject" Target="../embeddings/oleObject10.bin"/><Relationship Id="rId4" Type="http://schemas.openxmlformats.org/officeDocument/2006/relationships/notesSlide" Target="../notesSlides/notesSlide346.xml"/></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6.wmf"/><Relationship Id="rId2" Type="http://schemas.openxmlformats.org/officeDocument/2006/relationships/tags" Target="../tags/tag39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37.png"/><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9.xml"/><Relationship Id="rId1" Type="http://schemas.openxmlformats.org/officeDocument/2006/relationships/vmlDrawing" Target="../drawings/vmlDrawing7.vml"/><Relationship Id="rId6" Type="http://schemas.openxmlformats.org/officeDocument/2006/relationships/image" Target="../media/image162.wmf"/><Relationship Id="rId5" Type="http://schemas.openxmlformats.org/officeDocument/2006/relationships/oleObject" Target="../embeddings/oleObject12.bin"/><Relationship Id="rId4" Type="http://schemas.openxmlformats.org/officeDocument/2006/relationships/notesSlide" Target="../notesSlides/notesSlide409.xml"/></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67.wmf"/><Relationship Id="rId2" Type="http://schemas.openxmlformats.org/officeDocument/2006/relationships/tags" Target="../tags/tag470.xml"/><Relationship Id="rId1" Type="http://schemas.openxmlformats.org/officeDocument/2006/relationships/vmlDrawing" Target="../drawings/vmlDrawing8.vml"/><Relationship Id="rId6" Type="http://schemas.openxmlformats.org/officeDocument/2006/relationships/image" Target="../media/image164.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66.wmf"/><Relationship Id="rId4" Type="http://schemas.openxmlformats.org/officeDocument/2006/relationships/notesSlide" Target="../notesSlides/notesSlide420.xml"/><Relationship Id="rId9" Type="http://schemas.openxmlformats.org/officeDocument/2006/relationships/oleObject" Target="../embeddings/oleObject15.bin"/><Relationship Id="rId14" Type="http://schemas.openxmlformats.org/officeDocument/2006/relationships/image" Target="../media/image168.wmf"/></Relationships>
</file>

<file path=ppt/slides/_rels/slide422.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71.xml"/><Relationship Id="rId1" Type="http://schemas.openxmlformats.org/officeDocument/2006/relationships/vmlDrawing" Target="../drawings/vmlDrawing9.vml"/><Relationship Id="rId6" Type="http://schemas.openxmlformats.org/officeDocument/2006/relationships/image" Target="../media/image169.wmf"/><Relationship Id="rId5" Type="http://schemas.openxmlformats.org/officeDocument/2006/relationships/oleObject" Target="../embeddings/oleObject18.bin"/><Relationship Id="rId10" Type="http://schemas.openxmlformats.org/officeDocument/2006/relationships/image" Target="../media/image171.wmf"/><Relationship Id="rId4" Type="http://schemas.openxmlformats.org/officeDocument/2006/relationships/notesSlide" Target="../notesSlides/notesSlide421.xml"/><Relationship Id="rId9" Type="http://schemas.openxmlformats.org/officeDocument/2006/relationships/oleObject" Target="../embeddings/oleObject20.bin"/></Relationships>
</file>

<file path=ppt/slides/_rels/slide423.xml.rels><?xml version="1.0" encoding="UTF-8" standalone="yes"?>
<Relationships xmlns="http://schemas.openxmlformats.org/package/2006/relationships"><Relationship Id="rId8" Type="http://schemas.openxmlformats.org/officeDocument/2006/relationships/image" Target="../media/image173.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75.wmf"/><Relationship Id="rId2" Type="http://schemas.openxmlformats.org/officeDocument/2006/relationships/tags" Target="../tags/tag472.xml"/><Relationship Id="rId1" Type="http://schemas.openxmlformats.org/officeDocument/2006/relationships/vmlDrawing" Target="../drawings/vmlDrawing10.vml"/><Relationship Id="rId6" Type="http://schemas.openxmlformats.org/officeDocument/2006/relationships/image" Target="../media/image172.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74.wmf"/><Relationship Id="rId4" Type="http://schemas.openxmlformats.org/officeDocument/2006/relationships/notesSlide" Target="../notesSlides/notesSlide422.xml"/><Relationship Id="rId9" Type="http://schemas.openxmlformats.org/officeDocument/2006/relationships/oleObject" Target="../embeddings/oleObject23.bin"/><Relationship Id="rId14" Type="http://schemas.openxmlformats.org/officeDocument/2006/relationships/image" Target="../media/image170.wmf"/></Relationships>
</file>

<file path=ppt/slides/_rels/slide424.xml.rels><?xml version="1.0" encoding="UTF-8" standalone="yes"?>
<Relationships xmlns="http://schemas.openxmlformats.org/package/2006/relationships"><Relationship Id="rId8" Type="http://schemas.openxmlformats.org/officeDocument/2006/relationships/image" Target="../media/image177.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73.xml"/><Relationship Id="rId1" Type="http://schemas.openxmlformats.org/officeDocument/2006/relationships/vmlDrawing" Target="../drawings/vmlDrawing11.vml"/><Relationship Id="rId6" Type="http://schemas.openxmlformats.org/officeDocument/2006/relationships/image" Target="../media/image176.wmf"/><Relationship Id="rId5" Type="http://schemas.openxmlformats.org/officeDocument/2006/relationships/oleObject" Target="../embeddings/oleObject26.bin"/><Relationship Id="rId4" Type="http://schemas.openxmlformats.org/officeDocument/2006/relationships/notesSlide" Target="../notesSlides/notesSlide423.xml"/></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200.wmf"/><Relationship Id="rId2" Type="http://schemas.openxmlformats.org/officeDocument/2006/relationships/tags" Target="../tags/tag505.xml"/><Relationship Id="rId1" Type="http://schemas.openxmlformats.org/officeDocument/2006/relationships/vmlDrawing" Target="../drawings/vmlDrawing12.vml"/><Relationship Id="rId6" Type="http://schemas.openxmlformats.org/officeDocument/2006/relationships/image" Target="../media/image197.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99.wmf"/><Relationship Id="rId4" Type="http://schemas.openxmlformats.org/officeDocument/2006/relationships/notesSlide" Target="../notesSlides/notesSlide455.xml"/><Relationship Id="rId9" Type="http://schemas.openxmlformats.org/officeDocument/2006/relationships/oleObject" Target="../embeddings/oleObject30.bin"/><Relationship Id="rId14" Type="http://schemas.openxmlformats.org/officeDocument/2006/relationships/image" Target="../media/image201.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205.wmf"/><Relationship Id="rId2" Type="http://schemas.openxmlformats.org/officeDocument/2006/relationships/tags" Target="../tags/tag507.xml"/><Relationship Id="rId1" Type="http://schemas.openxmlformats.org/officeDocument/2006/relationships/vmlDrawing" Target="../drawings/vmlDrawing13.vml"/><Relationship Id="rId6" Type="http://schemas.openxmlformats.org/officeDocument/2006/relationships/image" Target="../media/image202.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204.wmf"/><Relationship Id="rId4" Type="http://schemas.openxmlformats.org/officeDocument/2006/relationships/notesSlide" Target="../notesSlides/notesSlide457.xml"/><Relationship Id="rId9" Type="http://schemas.openxmlformats.org/officeDocument/2006/relationships/oleObject" Target="../embeddings/oleObject35.bin"/></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509.xml"/><Relationship Id="rId1" Type="http://schemas.openxmlformats.org/officeDocument/2006/relationships/vmlDrawing" Target="../drawings/vmlDrawing14.vml"/><Relationship Id="rId6" Type="http://schemas.openxmlformats.org/officeDocument/2006/relationships/image" Target="../media/image206.wmf"/><Relationship Id="rId5" Type="http://schemas.openxmlformats.org/officeDocument/2006/relationships/oleObject" Target="../embeddings/oleObject37.bin"/><Relationship Id="rId10" Type="http://schemas.openxmlformats.org/officeDocument/2006/relationships/image" Target="../media/image208.wmf"/><Relationship Id="rId4" Type="http://schemas.openxmlformats.org/officeDocument/2006/relationships/notesSlide" Target="../notesSlides/notesSlide459.xml"/><Relationship Id="rId9" Type="http://schemas.openxmlformats.org/officeDocument/2006/relationships/oleObject" Target="../embeddings/oleObject39.bin"/></Relationships>
</file>

<file path=ppt/slides/_rels/slide461.xml.rels><?xml version="1.0" encoding="UTF-8" standalone="yes"?>
<Relationships xmlns="http://schemas.openxmlformats.org/package/2006/relationships"><Relationship Id="rId8" Type="http://schemas.openxmlformats.org/officeDocument/2006/relationships/image" Target="../media/image198.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200.wmf"/><Relationship Id="rId2" Type="http://schemas.openxmlformats.org/officeDocument/2006/relationships/tags" Target="../tags/tag510.xml"/><Relationship Id="rId1" Type="http://schemas.openxmlformats.org/officeDocument/2006/relationships/vmlDrawing" Target="../drawings/vmlDrawing15.vml"/><Relationship Id="rId6" Type="http://schemas.openxmlformats.org/officeDocument/2006/relationships/image" Target="../media/image209.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99.wmf"/><Relationship Id="rId4" Type="http://schemas.openxmlformats.org/officeDocument/2006/relationships/notesSlide" Target="../notesSlides/notesSlide460.xml"/><Relationship Id="rId9" Type="http://schemas.openxmlformats.org/officeDocument/2006/relationships/oleObject" Target="../embeddings/oleObject42.bin"/><Relationship Id="rId14" Type="http://schemas.openxmlformats.org/officeDocument/2006/relationships/image" Target="../media/image201.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12.xml"/><Relationship Id="rId1" Type="http://schemas.openxmlformats.org/officeDocument/2006/relationships/vmlDrawing" Target="../drawings/vmlDrawing16.vml"/><Relationship Id="rId6" Type="http://schemas.openxmlformats.org/officeDocument/2006/relationships/image" Target="../media/image210.wmf"/><Relationship Id="rId5" Type="http://schemas.openxmlformats.org/officeDocument/2006/relationships/oleObject" Target="../embeddings/oleObject45.bin"/><Relationship Id="rId4" Type="http://schemas.openxmlformats.org/officeDocument/2006/relationships/notesSlide" Target="../notesSlides/notesSlide462.xml"/></Relationships>
</file>

<file path=ppt/slides/_rels/slide464.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13.xml"/><Relationship Id="rId1" Type="http://schemas.openxmlformats.org/officeDocument/2006/relationships/vmlDrawing" Target="../drawings/vmlDrawing17.vml"/><Relationship Id="rId6" Type="http://schemas.openxmlformats.org/officeDocument/2006/relationships/image" Target="../media/image212.wmf"/><Relationship Id="rId5" Type="http://schemas.openxmlformats.org/officeDocument/2006/relationships/oleObject" Target="../embeddings/oleObject47.bin"/><Relationship Id="rId10" Type="http://schemas.openxmlformats.org/officeDocument/2006/relationships/image" Target="../media/image208.wmf"/><Relationship Id="rId4" Type="http://schemas.openxmlformats.org/officeDocument/2006/relationships/notesSlide" Target="../notesSlides/notesSlide463.xml"/><Relationship Id="rId9" Type="http://schemas.openxmlformats.org/officeDocument/2006/relationships/oleObject" Target="../embeddings/oleObject49.bin"/></Relationships>
</file>

<file path=ppt/slides/_rels/slide465.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205.wmf"/><Relationship Id="rId2" Type="http://schemas.openxmlformats.org/officeDocument/2006/relationships/tags" Target="../tags/tag514.xml"/><Relationship Id="rId1" Type="http://schemas.openxmlformats.org/officeDocument/2006/relationships/vmlDrawing" Target="../drawings/vmlDrawing18.vml"/><Relationship Id="rId6" Type="http://schemas.openxmlformats.org/officeDocument/2006/relationships/image" Target="../media/image213.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204.wmf"/><Relationship Id="rId4" Type="http://schemas.openxmlformats.org/officeDocument/2006/relationships/notesSlide" Target="../notesSlides/notesSlide464.xml"/><Relationship Id="rId9" Type="http://schemas.openxmlformats.org/officeDocument/2006/relationships/oleObject" Target="../embeddings/oleObject52.bin"/></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16.xml"/><Relationship Id="rId1" Type="http://schemas.openxmlformats.org/officeDocument/2006/relationships/vmlDrawing" Target="../drawings/vmlDrawing19.vml"/><Relationship Id="rId6" Type="http://schemas.openxmlformats.org/officeDocument/2006/relationships/image" Target="../media/image214.wmf"/><Relationship Id="rId5" Type="http://schemas.openxmlformats.org/officeDocument/2006/relationships/oleObject" Target="../embeddings/oleObject54.bin"/><Relationship Id="rId4" Type="http://schemas.openxmlformats.org/officeDocument/2006/relationships/notesSlide" Target="../notesSlides/notesSlide466.xml"/></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0.vml"/><Relationship Id="rId6" Type="http://schemas.openxmlformats.org/officeDocument/2006/relationships/image" Target="../media/image216.wmf"/><Relationship Id="rId5" Type="http://schemas.openxmlformats.org/officeDocument/2006/relationships/oleObject" Target="../embeddings/oleObject56.bin"/><Relationship Id="rId4" Type="http://schemas.openxmlformats.org/officeDocument/2006/relationships/notesSlide" Target="../notesSlides/notesSlide4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4.xml"/><Relationship Id="rId1" Type="http://schemas.openxmlformats.org/officeDocument/2006/relationships/vmlDrawing" Target="../drawings/vmlDrawing21.vml"/><Relationship Id="rId6" Type="http://schemas.openxmlformats.org/officeDocument/2006/relationships/image" Target="../media/image225.wmf"/><Relationship Id="rId5" Type="http://schemas.openxmlformats.org/officeDocument/2006/relationships/oleObject" Target="../embeddings/oleObject57.bin"/><Relationship Id="rId4" Type="http://schemas.openxmlformats.org/officeDocument/2006/relationships/notesSlide" Target="../notesSlides/notesSlide484.xml"/></Relationships>
</file>

<file path=ppt/slides/_rels/slide4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vmlDrawing" Target="../drawings/vmlDrawing22.vml"/><Relationship Id="rId6" Type="http://schemas.openxmlformats.org/officeDocument/2006/relationships/image" Target="../media/image226.wmf"/><Relationship Id="rId5" Type="http://schemas.openxmlformats.org/officeDocument/2006/relationships/oleObject" Target="../embeddings/oleObject58.bin"/><Relationship Id="rId4" Type="http://schemas.openxmlformats.org/officeDocument/2006/relationships/notesSlide" Target="../notesSlides/notesSlide485.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7.jpeg"/></Relationships>
</file>

<file path=ppt/slides/_rels/slide497.xml.rels><?xml version="1.0" encoding="UTF-8" standalone="yes"?>
<Relationships xmlns="http://schemas.openxmlformats.org/package/2006/relationships"><Relationship Id="rId8" Type="http://schemas.openxmlformats.org/officeDocument/2006/relationships/image" Target="../media/image229.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46.xml"/><Relationship Id="rId1" Type="http://schemas.openxmlformats.org/officeDocument/2006/relationships/vmlDrawing" Target="../drawings/vmlDrawing23.vml"/><Relationship Id="rId6" Type="http://schemas.openxmlformats.org/officeDocument/2006/relationships/image" Target="../media/image228.wmf"/><Relationship Id="rId5" Type="http://schemas.openxmlformats.org/officeDocument/2006/relationships/oleObject" Target="../embeddings/oleObject59.bin"/><Relationship Id="rId4" Type="http://schemas.openxmlformats.org/officeDocument/2006/relationships/notesSlide" Target="../notesSlides/notesSlide49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1.xml"/><Relationship Id="rId1" Type="http://schemas.openxmlformats.org/officeDocument/2006/relationships/tags" Target="../tags/tag550.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30.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17.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66.xml"/><Relationship Id="rId1" Type="http://schemas.openxmlformats.org/officeDocument/2006/relationships/vmlDrawing" Target="../drawings/vmlDrawing24.vml"/><Relationship Id="rId6" Type="http://schemas.openxmlformats.org/officeDocument/2006/relationships/image" Target="../media/image231.wmf"/><Relationship Id="rId5" Type="http://schemas.openxmlformats.org/officeDocument/2006/relationships/oleObject" Target="../embeddings/oleObject61.bin"/><Relationship Id="rId4" Type="http://schemas.openxmlformats.org/officeDocument/2006/relationships/notesSlide" Target="../notesSlides/notesSlide516.xml"/></Relationships>
</file>

<file path=ppt/slides/_rels/slide518.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67.xml"/><Relationship Id="rId1" Type="http://schemas.openxmlformats.org/officeDocument/2006/relationships/vmlDrawing" Target="../drawings/vmlDrawing25.vml"/><Relationship Id="rId6" Type="http://schemas.openxmlformats.org/officeDocument/2006/relationships/image" Target="../media/image233.wmf"/><Relationship Id="rId5" Type="http://schemas.openxmlformats.org/officeDocument/2006/relationships/oleObject" Target="../embeddings/oleObject63.bin"/><Relationship Id="rId10" Type="http://schemas.openxmlformats.org/officeDocument/2006/relationships/image" Target="../media/image235.wmf"/><Relationship Id="rId4" Type="http://schemas.openxmlformats.org/officeDocument/2006/relationships/notesSlide" Target="../notesSlides/notesSlide517.xml"/><Relationship Id="rId9" Type="http://schemas.openxmlformats.org/officeDocument/2006/relationships/oleObject" Target="../embeddings/oleObject65.bin"/></Relationships>
</file>

<file path=ppt/slides/_rels/slide519.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68.xml"/><Relationship Id="rId1" Type="http://schemas.openxmlformats.org/officeDocument/2006/relationships/vmlDrawing" Target="../drawings/vmlDrawing26.vml"/><Relationship Id="rId6" Type="http://schemas.openxmlformats.org/officeDocument/2006/relationships/image" Target="../media/image236.wmf"/><Relationship Id="rId5" Type="http://schemas.openxmlformats.org/officeDocument/2006/relationships/oleObject" Target="../embeddings/oleObject66.bin"/><Relationship Id="rId4" Type="http://schemas.openxmlformats.org/officeDocument/2006/relationships/notesSlide" Target="../notesSlides/notesSlide51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69.xml"/><Relationship Id="rId1" Type="http://schemas.openxmlformats.org/officeDocument/2006/relationships/vmlDrawing" Target="../drawings/vmlDrawing27.vml"/><Relationship Id="rId6" Type="http://schemas.openxmlformats.org/officeDocument/2006/relationships/image" Target="../media/image237.wmf"/><Relationship Id="rId5" Type="http://schemas.openxmlformats.org/officeDocument/2006/relationships/oleObject" Target="../embeddings/oleObject68.bin"/><Relationship Id="rId10" Type="http://schemas.openxmlformats.org/officeDocument/2006/relationships/image" Target="../media/image236.wmf"/><Relationship Id="rId4" Type="http://schemas.openxmlformats.org/officeDocument/2006/relationships/notesSlide" Target="../notesSlides/notesSlide519.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1.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image" Target="../media/image240.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73.xml"/><Relationship Id="rId1" Type="http://schemas.openxmlformats.org/officeDocument/2006/relationships/vmlDrawing" Target="../drawings/vmlDrawing28.vml"/><Relationship Id="rId6" Type="http://schemas.openxmlformats.org/officeDocument/2006/relationships/image" Target="../media/image239.wmf"/><Relationship Id="rId5" Type="http://schemas.openxmlformats.org/officeDocument/2006/relationships/oleObject" Target="../embeddings/oleObject71.bin"/><Relationship Id="rId4" Type="http://schemas.openxmlformats.org/officeDocument/2006/relationships/notesSlide" Target="../notesSlides/notesSlide523.xml"/></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 Id="rId4" Type="http://schemas.openxmlformats.org/officeDocument/2006/relationships/image" Target="../media/image241.png"/></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78.xml"/><Relationship Id="rId4" Type="http://schemas.openxmlformats.org/officeDocument/2006/relationships/image" Target="../media/image2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 Id="rId5" Type="http://schemas.openxmlformats.org/officeDocument/2006/relationships/image" Target="../media/image241.png"/><Relationship Id="rId4" Type="http://schemas.openxmlformats.org/officeDocument/2006/relationships/image" Target="../media/image243.png"/></Relationships>
</file>

<file path=ppt/slides/_rels/slide531.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4.xml"/><Relationship Id="rId4" Type="http://schemas.openxmlformats.org/officeDocument/2006/relationships/image" Target="../media/image244.jpeg"/></Relationships>
</file>

<file path=ppt/slides/_rels/slide536.xml.rels><?xml version="1.0" encoding="UTF-8" standalone="yes"?>
<Relationships xmlns="http://schemas.openxmlformats.org/package/2006/relationships"><Relationship Id="rId8" Type="http://schemas.openxmlformats.org/officeDocument/2006/relationships/image" Target="../media/image246.wmf"/><Relationship Id="rId13" Type="http://schemas.openxmlformats.org/officeDocument/2006/relationships/oleObject" Target="../embeddings/oleObject77.bin"/><Relationship Id="rId1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48.wmf"/><Relationship Id="rId17" Type="http://schemas.openxmlformats.org/officeDocument/2006/relationships/oleObject" Target="../embeddings/oleObject79.bin"/><Relationship Id="rId2" Type="http://schemas.openxmlformats.org/officeDocument/2006/relationships/tags" Target="../tags/tag585.xml"/><Relationship Id="rId16" Type="http://schemas.openxmlformats.org/officeDocument/2006/relationships/image" Target="../media/image250.wmf"/><Relationship Id="rId20" Type="http://schemas.openxmlformats.org/officeDocument/2006/relationships/image" Target="../media/image252.wmf"/><Relationship Id="rId1" Type="http://schemas.openxmlformats.org/officeDocument/2006/relationships/vmlDrawing" Target="../drawings/vmlDrawing29.vml"/><Relationship Id="rId6" Type="http://schemas.openxmlformats.org/officeDocument/2006/relationships/image" Target="../media/image245.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47.wmf"/><Relationship Id="rId19" Type="http://schemas.openxmlformats.org/officeDocument/2006/relationships/oleObject" Target="../embeddings/oleObject80.bin"/><Relationship Id="rId4" Type="http://schemas.openxmlformats.org/officeDocument/2006/relationships/notesSlide" Target="../notesSlides/notesSlide535.xml"/><Relationship Id="rId9" Type="http://schemas.openxmlformats.org/officeDocument/2006/relationships/oleObject" Target="../embeddings/oleObject75.bin"/><Relationship Id="rId14" Type="http://schemas.openxmlformats.org/officeDocument/2006/relationships/image" Target="../media/image249.wmf"/></Relationships>
</file>

<file path=ppt/slides/_rels/slide537.xml.rels><?xml version="1.0" encoding="UTF-8" standalone="yes"?>
<Relationships xmlns="http://schemas.openxmlformats.org/package/2006/relationships"><Relationship Id="rId8" Type="http://schemas.openxmlformats.org/officeDocument/2006/relationships/image" Target="../media/image254.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86.xml"/><Relationship Id="rId1" Type="http://schemas.openxmlformats.org/officeDocument/2006/relationships/vmlDrawing" Target="../drawings/vmlDrawing30.vml"/><Relationship Id="rId6" Type="http://schemas.openxmlformats.org/officeDocument/2006/relationships/image" Target="../media/image253.wmf"/><Relationship Id="rId5" Type="http://schemas.openxmlformats.org/officeDocument/2006/relationships/oleObject" Target="../embeddings/oleObject81.bin"/><Relationship Id="rId4" Type="http://schemas.openxmlformats.org/officeDocument/2006/relationships/notesSlide" Target="../notesSlides/notesSlide536.xml"/></Relationships>
</file>

<file path=ppt/slides/_rels/slide538.xml.rels><?xml version="1.0" encoding="UTF-8" standalone="yes"?>
<Relationships xmlns="http://schemas.openxmlformats.org/package/2006/relationships"><Relationship Id="rId8" Type="http://schemas.openxmlformats.org/officeDocument/2006/relationships/image" Target="../media/image256.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87.xml"/><Relationship Id="rId1" Type="http://schemas.openxmlformats.org/officeDocument/2006/relationships/vmlDrawing" Target="../drawings/vmlDrawing31.vml"/><Relationship Id="rId6" Type="http://schemas.openxmlformats.org/officeDocument/2006/relationships/image" Target="../media/image255.wmf"/><Relationship Id="rId5" Type="http://schemas.openxmlformats.org/officeDocument/2006/relationships/oleObject" Target="../embeddings/oleObject83.bin"/><Relationship Id="rId10" Type="http://schemas.openxmlformats.org/officeDocument/2006/relationships/image" Target="../media/image257.wmf"/><Relationship Id="rId4" Type="http://schemas.openxmlformats.org/officeDocument/2006/relationships/notesSlide" Target="../notesSlides/notesSlide537.xml"/><Relationship Id="rId9" Type="http://schemas.openxmlformats.org/officeDocument/2006/relationships/oleObject" Target="../embeddings/oleObject85.bin"/></Relationships>
</file>

<file path=ppt/slides/_rels/slide539.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42.xml.rels><?xml version="1.0" encoding="UTF-8" standalone="yes"?>
<Relationships xmlns="http://schemas.openxmlformats.org/package/2006/relationships"><Relationship Id="rId8" Type="http://schemas.openxmlformats.org/officeDocument/2006/relationships/image" Target="../media/image259.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61.wmf"/><Relationship Id="rId2" Type="http://schemas.openxmlformats.org/officeDocument/2006/relationships/tags" Target="../tags/tag591.xml"/><Relationship Id="rId16" Type="http://schemas.openxmlformats.org/officeDocument/2006/relationships/image" Target="../media/image263.wmf"/><Relationship Id="rId1" Type="http://schemas.openxmlformats.org/officeDocument/2006/relationships/vmlDrawing" Target="../drawings/vmlDrawing32.vml"/><Relationship Id="rId6" Type="http://schemas.openxmlformats.org/officeDocument/2006/relationships/image" Target="../media/image258.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60.wmf"/><Relationship Id="rId4" Type="http://schemas.openxmlformats.org/officeDocument/2006/relationships/notesSlide" Target="../notesSlides/notesSlide541.xml"/><Relationship Id="rId9" Type="http://schemas.openxmlformats.org/officeDocument/2006/relationships/oleObject" Target="../embeddings/oleObject88.bin"/><Relationship Id="rId14" Type="http://schemas.openxmlformats.org/officeDocument/2006/relationships/image" Target="../media/image262.wmf"/></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64.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65.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595.xml"/><Relationship Id="rId5" Type="http://schemas.openxmlformats.org/officeDocument/2006/relationships/image" Target="../media/image267.png"/><Relationship Id="rId4" Type="http://schemas.openxmlformats.org/officeDocument/2006/relationships/image" Target="../media/image266.png"/></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1.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6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 Id="rId4" Type="http://schemas.openxmlformats.org/officeDocument/2006/relationships/image" Target="../media/image269.jpeg"/></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 Id="rId4" Type="http://schemas.openxmlformats.org/officeDocument/2006/relationships/image" Target="../media/image270.png"/></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1.xml"/><Relationship Id="rId1" Type="http://schemas.openxmlformats.org/officeDocument/2006/relationships/tags" Target="../tags/tag622.xml"/></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3.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 Id="rId4" Type="http://schemas.openxmlformats.org/officeDocument/2006/relationships/image" Target="../media/image271.png"/></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68.png"/></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272.png"/></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1.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8" Type="http://schemas.openxmlformats.org/officeDocument/2006/relationships/image" Target="../media/image274.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37.xml"/><Relationship Id="rId1" Type="http://schemas.openxmlformats.org/officeDocument/2006/relationships/vmlDrawing" Target="../drawings/vmlDrawing33.vml"/><Relationship Id="rId6" Type="http://schemas.openxmlformats.org/officeDocument/2006/relationships/image" Target="../media/image273.wmf"/><Relationship Id="rId5" Type="http://schemas.openxmlformats.org/officeDocument/2006/relationships/oleObject" Target="../embeddings/oleObject92.bin"/><Relationship Id="rId10" Type="http://schemas.openxmlformats.org/officeDocument/2006/relationships/image" Target="../media/image275.wmf"/><Relationship Id="rId4" Type="http://schemas.openxmlformats.org/officeDocument/2006/relationships/notesSlide" Target="../notesSlides/notesSlide587.xml"/><Relationship Id="rId9" Type="http://schemas.openxmlformats.org/officeDocument/2006/relationships/oleObject" Target="../embeddings/oleObject94.bin"/></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17.png"/></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6.png"/></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7.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8.png"/></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49.xml"/><Relationship Id="rId1" Type="http://schemas.openxmlformats.org/officeDocument/2006/relationships/vmlDrawing" Target="../drawings/vmlDrawing34.vml"/><Relationship Id="rId6" Type="http://schemas.openxmlformats.org/officeDocument/2006/relationships/image" Target="../media/image279.wmf"/><Relationship Id="rId5" Type="http://schemas.openxmlformats.org/officeDocument/2006/relationships/oleObject" Target="../embeddings/oleObject95.bin"/><Relationship Id="rId4" Type="http://schemas.openxmlformats.org/officeDocument/2006/relationships/notesSlide" Target="../notesSlides/notesSlide599.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1.xml"/><Relationship Id="rId1" Type="http://schemas.openxmlformats.org/officeDocument/2006/relationships/vmlDrawing" Target="../drawings/vmlDrawing35.vml"/><Relationship Id="rId6" Type="http://schemas.openxmlformats.org/officeDocument/2006/relationships/image" Target="../media/image281.wmf"/><Relationship Id="rId5" Type="http://schemas.openxmlformats.org/officeDocument/2006/relationships/oleObject" Target="../embeddings/oleObject97.bin"/><Relationship Id="rId4" Type="http://schemas.openxmlformats.org/officeDocument/2006/relationships/notesSlide" Target="../notesSlides/notesSlide601.xml"/></Relationships>
</file>

<file path=ppt/slides/_rels/slide603.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52.xml"/><Relationship Id="rId1" Type="http://schemas.openxmlformats.org/officeDocument/2006/relationships/vmlDrawing" Target="../drawings/vmlDrawing36.vml"/><Relationship Id="rId6" Type="http://schemas.openxmlformats.org/officeDocument/2006/relationships/image" Target="../media/image279.wmf"/><Relationship Id="rId5" Type="http://schemas.openxmlformats.org/officeDocument/2006/relationships/oleObject" Target="../embeddings/oleObject98.bin"/><Relationship Id="rId4" Type="http://schemas.openxmlformats.org/officeDocument/2006/relationships/notesSlide" Target="../notesSlides/notesSlide602.xml"/></Relationships>
</file>

<file path=ppt/slides/_rels/slide604.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85.wmf"/><Relationship Id="rId2" Type="http://schemas.openxmlformats.org/officeDocument/2006/relationships/tags" Target="../tags/tag653.xml"/><Relationship Id="rId1" Type="http://schemas.openxmlformats.org/officeDocument/2006/relationships/vmlDrawing" Target="../drawings/vmlDrawing37.vml"/><Relationship Id="rId6" Type="http://schemas.openxmlformats.org/officeDocument/2006/relationships/image" Target="../media/image282.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84.wmf"/><Relationship Id="rId4" Type="http://schemas.openxmlformats.org/officeDocument/2006/relationships/notesSlide" Target="../notesSlides/notesSlide603.xml"/><Relationship Id="rId9" Type="http://schemas.openxmlformats.org/officeDocument/2006/relationships/oleObject" Target="../embeddings/oleObject102.bin"/></Relationships>
</file>

<file path=ppt/slides/_rels/slide605.xml.rels><?xml version="1.0" encoding="UTF-8" standalone="yes"?>
<Relationships xmlns="http://schemas.openxmlformats.org/package/2006/relationships"><Relationship Id="rId8" Type="http://schemas.openxmlformats.org/officeDocument/2006/relationships/image" Target="../media/image287.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85.wmf"/><Relationship Id="rId2" Type="http://schemas.openxmlformats.org/officeDocument/2006/relationships/tags" Target="../tags/tag654.xml"/><Relationship Id="rId1" Type="http://schemas.openxmlformats.org/officeDocument/2006/relationships/vmlDrawing" Target="../drawings/vmlDrawing38.vml"/><Relationship Id="rId6" Type="http://schemas.openxmlformats.org/officeDocument/2006/relationships/image" Target="../media/image286.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84.wmf"/><Relationship Id="rId4" Type="http://schemas.openxmlformats.org/officeDocument/2006/relationships/notesSlide" Target="../notesSlides/notesSlide604.xml"/><Relationship Id="rId9" Type="http://schemas.openxmlformats.org/officeDocument/2006/relationships/oleObject" Target="../embeddings/oleObject106.bin"/></Relationships>
</file>

<file path=ppt/slides/_rels/slide606.x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55.xml"/><Relationship Id="rId1" Type="http://schemas.openxmlformats.org/officeDocument/2006/relationships/vmlDrawing" Target="../drawings/vmlDrawing39.vml"/><Relationship Id="rId6" Type="http://schemas.openxmlformats.org/officeDocument/2006/relationships/image" Target="../media/image288.wmf"/><Relationship Id="rId5" Type="http://schemas.openxmlformats.org/officeDocument/2006/relationships/oleObject" Target="../embeddings/oleObject108.bin"/><Relationship Id="rId4" Type="http://schemas.openxmlformats.org/officeDocument/2006/relationships/notesSlide" Target="../notesSlides/notesSlide60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 Id="rId4" Type="http://schemas.openxmlformats.org/officeDocument/2006/relationships/image" Target="../media/image290.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 Id="rId4" Type="http://schemas.openxmlformats.org/officeDocument/2006/relationships/image" Target="../media/image291.png"/></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 Id="rId5" Type="http://schemas.openxmlformats.org/officeDocument/2006/relationships/image" Target="../media/image293.png"/><Relationship Id="rId4" Type="http://schemas.openxmlformats.org/officeDocument/2006/relationships/image" Target="../media/image292.png"/></Relationships>
</file>

<file path=ppt/slides/_rels/slide612.xml.rels><?xml version="1.0" encoding="UTF-8" standalone="yes"?>
<Relationships xmlns="http://schemas.openxmlformats.org/package/2006/relationships"><Relationship Id="rId8" Type="http://schemas.openxmlformats.org/officeDocument/2006/relationships/image" Target="../media/image280.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61.xml"/><Relationship Id="rId1" Type="http://schemas.openxmlformats.org/officeDocument/2006/relationships/vmlDrawing" Target="../drawings/vmlDrawing40.vml"/><Relationship Id="rId6" Type="http://schemas.openxmlformats.org/officeDocument/2006/relationships/image" Target="../media/image279.wmf"/><Relationship Id="rId5" Type="http://schemas.openxmlformats.org/officeDocument/2006/relationships/oleObject" Target="../embeddings/oleObject110.bin"/><Relationship Id="rId4" Type="http://schemas.openxmlformats.org/officeDocument/2006/relationships/notesSlide" Target="../notesSlides/notesSlide611.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 Id="rId5" Type="http://schemas.openxmlformats.org/officeDocument/2006/relationships/image" Target="../media/image295.png"/><Relationship Id="rId4" Type="http://schemas.openxmlformats.org/officeDocument/2006/relationships/image" Target="../media/image294.png"/></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6.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 Id="rId5" Type="http://schemas.openxmlformats.org/officeDocument/2006/relationships/image" Target="../media/image298.png"/><Relationship Id="rId4" Type="http://schemas.openxmlformats.org/officeDocument/2006/relationships/image" Target="../media/image297.png"/></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 Id="rId4" Type="http://schemas.openxmlformats.org/officeDocument/2006/relationships/image" Target="../media/image29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67.xml"/><Relationship Id="rId5" Type="http://schemas.openxmlformats.org/officeDocument/2006/relationships/image" Target="../media/image301.png"/><Relationship Id="rId4" Type="http://schemas.openxmlformats.org/officeDocument/2006/relationships/image" Target="../media/image300.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5" Type="http://schemas.openxmlformats.org/officeDocument/2006/relationships/image" Target="../media/image303.png"/><Relationship Id="rId4" Type="http://schemas.openxmlformats.org/officeDocument/2006/relationships/image" Target="../media/image302.pn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04.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 Id="rId4" Type="http://schemas.openxmlformats.org/officeDocument/2006/relationships/image" Target="../media/image305.png"/></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 Id="rId4" Type="http://schemas.openxmlformats.org/officeDocument/2006/relationships/image" Target="../media/image306.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8" Type="http://schemas.openxmlformats.org/officeDocument/2006/relationships/image" Target="../media/image309.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78.xml"/><Relationship Id="rId1" Type="http://schemas.openxmlformats.org/officeDocument/2006/relationships/vmlDrawing" Target="../drawings/vmlDrawing41.vml"/><Relationship Id="rId6" Type="http://schemas.openxmlformats.org/officeDocument/2006/relationships/image" Target="../media/image308.wmf"/><Relationship Id="rId5" Type="http://schemas.openxmlformats.org/officeDocument/2006/relationships/oleObject" Target="../embeddings/oleObject112.bin"/><Relationship Id="rId10" Type="http://schemas.openxmlformats.org/officeDocument/2006/relationships/image" Target="../media/image310.wmf"/><Relationship Id="rId4" Type="http://schemas.openxmlformats.org/officeDocument/2006/relationships/notesSlide" Target="../notesSlides/notesSlide628.xml"/><Relationship Id="rId9" Type="http://schemas.openxmlformats.org/officeDocument/2006/relationships/oleObject" Target="../embeddings/oleObject11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8" Type="http://schemas.openxmlformats.org/officeDocument/2006/relationships/image" Target="../media/image312.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80.xml"/><Relationship Id="rId1" Type="http://schemas.openxmlformats.org/officeDocument/2006/relationships/vmlDrawing" Target="../drawings/vmlDrawing42.vml"/><Relationship Id="rId6" Type="http://schemas.openxmlformats.org/officeDocument/2006/relationships/image" Target="../media/image311.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313.wmf"/><Relationship Id="rId4" Type="http://schemas.openxmlformats.org/officeDocument/2006/relationships/notesSlide" Target="../notesSlides/notesSlide630.xml"/><Relationship Id="rId9" Type="http://schemas.openxmlformats.org/officeDocument/2006/relationships/oleObject" Target="../embeddings/oleObject117.bin"/></Relationships>
</file>

<file path=ppt/slides/_rels/slide632.xml.rels><?xml version="1.0" encoding="UTF-8" standalone="yes"?>
<Relationships xmlns="http://schemas.openxmlformats.org/package/2006/relationships"><Relationship Id="rId8" Type="http://schemas.openxmlformats.org/officeDocument/2006/relationships/image" Target="../media/image315.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316.wmf"/><Relationship Id="rId2" Type="http://schemas.openxmlformats.org/officeDocument/2006/relationships/tags" Target="../tags/tag681.xml"/><Relationship Id="rId16" Type="http://schemas.openxmlformats.org/officeDocument/2006/relationships/image" Target="../media/image318.wmf"/><Relationship Id="rId1" Type="http://schemas.openxmlformats.org/officeDocument/2006/relationships/vmlDrawing" Target="../drawings/vmlDrawing43.vml"/><Relationship Id="rId6" Type="http://schemas.openxmlformats.org/officeDocument/2006/relationships/image" Target="../media/image314.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308.wmf"/><Relationship Id="rId4" Type="http://schemas.openxmlformats.org/officeDocument/2006/relationships/notesSlide" Target="../notesSlides/notesSlide631.xml"/><Relationship Id="rId9" Type="http://schemas.openxmlformats.org/officeDocument/2006/relationships/oleObject" Target="../embeddings/oleObject121.bin"/><Relationship Id="rId14" Type="http://schemas.openxmlformats.org/officeDocument/2006/relationships/image" Target="../media/image317.wmf"/></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9.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685.xml"/><Relationship Id="rId4" Type="http://schemas.openxmlformats.org/officeDocument/2006/relationships/image" Target="../media/image320.png"/></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68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 Id="rId4" Type="http://schemas.openxmlformats.org/officeDocument/2006/relationships/image" Target="../media/image324.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1.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0.xml"/><Relationship Id="rId1" Type="http://schemas.openxmlformats.org/officeDocument/2006/relationships/vmlDrawing" Target="../drawings/vmlDrawing44.vml"/><Relationship Id="rId6" Type="http://schemas.openxmlformats.org/officeDocument/2006/relationships/image" Target="../media/image325.wmf"/><Relationship Id="rId5" Type="http://schemas.openxmlformats.org/officeDocument/2006/relationships/oleObject" Target="../embeddings/oleObject125.bin"/><Relationship Id="rId4" Type="http://schemas.openxmlformats.org/officeDocument/2006/relationships/notesSlide" Target="../notesSlides/notesSlide64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image" Target="../media/image326.wmf"/><Relationship Id="rId12" Type="http://schemas.openxmlformats.org/officeDocument/2006/relationships/oleObject" Target="../embeddings/oleObject129.bin"/><Relationship Id="rId17" Type="http://schemas.openxmlformats.org/officeDocument/2006/relationships/image" Target="../media/image331.wmf"/><Relationship Id="rId2" Type="http://schemas.openxmlformats.org/officeDocument/2006/relationships/tags" Target="../tags/tag694.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328.wmf"/><Relationship Id="rId5" Type="http://schemas.openxmlformats.org/officeDocument/2006/relationships/image" Target="../media/image332.png"/><Relationship Id="rId15" Type="http://schemas.openxmlformats.org/officeDocument/2006/relationships/image" Target="../media/image330.wmf"/><Relationship Id="rId10" Type="http://schemas.openxmlformats.org/officeDocument/2006/relationships/oleObject" Target="../embeddings/oleObject128.bin"/><Relationship Id="rId4" Type="http://schemas.openxmlformats.org/officeDocument/2006/relationships/notesSlide" Target="../notesSlides/notesSlide644.xml"/><Relationship Id="rId9" Type="http://schemas.openxmlformats.org/officeDocument/2006/relationships/image" Target="../media/image327.wmf"/><Relationship Id="rId14" Type="http://schemas.openxmlformats.org/officeDocument/2006/relationships/oleObject" Target="../embeddings/oleObject130.bin"/></Relationships>
</file>

<file path=ppt/slides/_rels/slide646.xml.rels><?xml version="1.0" encoding="UTF-8" standalone="yes"?>
<Relationships xmlns="http://schemas.openxmlformats.org/package/2006/relationships"><Relationship Id="rId8" Type="http://schemas.openxmlformats.org/officeDocument/2006/relationships/image" Target="../media/image330.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95.xml"/><Relationship Id="rId1" Type="http://schemas.openxmlformats.org/officeDocument/2006/relationships/vmlDrawing" Target="../drawings/vmlDrawing46.vml"/><Relationship Id="rId6" Type="http://schemas.openxmlformats.org/officeDocument/2006/relationships/image" Target="../media/image329.wmf"/><Relationship Id="rId5" Type="http://schemas.openxmlformats.org/officeDocument/2006/relationships/oleObject" Target="../embeddings/oleObject132.bin"/><Relationship Id="rId10" Type="http://schemas.openxmlformats.org/officeDocument/2006/relationships/image" Target="../media/image333.wmf"/><Relationship Id="rId4" Type="http://schemas.openxmlformats.org/officeDocument/2006/relationships/notesSlide" Target="../notesSlides/notesSlide645.xml"/><Relationship Id="rId9" Type="http://schemas.openxmlformats.org/officeDocument/2006/relationships/oleObject" Target="../embeddings/oleObject134.bin"/></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s>
</file>

<file path=ppt/slides/_rels/slide6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7.xml"/><Relationship Id="rId1" Type="http://schemas.openxmlformats.org/officeDocument/2006/relationships/vmlDrawing" Target="../drawings/vmlDrawing47.vml"/><Relationship Id="rId6" Type="http://schemas.openxmlformats.org/officeDocument/2006/relationships/image" Target="../media/image334.wmf"/><Relationship Id="rId5" Type="http://schemas.openxmlformats.org/officeDocument/2006/relationships/oleObject" Target="../embeddings/oleObject135.bin"/><Relationship Id="rId4" Type="http://schemas.openxmlformats.org/officeDocument/2006/relationships/notesSlide" Target="../notesSlides/notesSlide647.xml"/></Relationships>
</file>

<file path=ppt/slides/_rels/slide6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8.xml"/><Relationship Id="rId1" Type="http://schemas.openxmlformats.org/officeDocument/2006/relationships/vmlDrawing" Target="../drawings/vmlDrawing48.vml"/><Relationship Id="rId6" Type="http://schemas.openxmlformats.org/officeDocument/2006/relationships/image" Target="../media/image335.wmf"/><Relationship Id="rId5" Type="http://schemas.openxmlformats.org/officeDocument/2006/relationships/oleObject" Target="../embeddings/oleObject136.bin"/><Relationship Id="rId4" Type="http://schemas.openxmlformats.org/officeDocument/2006/relationships/notesSlide" Target="../notesSlides/notesSlide64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 Id="rId4" Type="http://schemas.openxmlformats.org/officeDocument/2006/relationships/image" Target="../media/image336.png"/></Relationships>
</file>

<file path=ppt/slides/_rels/slide654.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notesSlide" Target="../notesSlides/notesSlide653.xml"/><Relationship Id="rId7"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3.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5.xml"/><Relationship Id="rId1" Type="http://schemas.openxmlformats.org/officeDocument/2006/relationships/vmlDrawing" Target="../drawings/vmlDrawing49.vml"/><Relationship Id="rId6" Type="http://schemas.openxmlformats.org/officeDocument/2006/relationships/image" Target="../media/image342.wmf"/><Relationship Id="rId5" Type="http://schemas.openxmlformats.org/officeDocument/2006/relationships/oleObject" Target="../embeddings/oleObject137.bin"/><Relationship Id="rId4" Type="http://schemas.openxmlformats.org/officeDocument/2006/relationships/notesSlide" Target="../notesSlides/notesSlide655.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06.xml"/><Relationship Id="rId5" Type="http://schemas.openxmlformats.org/officeDocument/2006/relationships/image" Target="../media/image344.png"/><Relationship Id="rId4" Type="http://schemas.openxmlformats.org/officeDocument/2006/relationships/image" Target="../media/image343.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5.png"/></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59.xml"/><Relationship Id="rId2" Type="http://schemas.openxmlformats.org/officeDocument/2006/relationships/slideLayout" Target="../slideLayouts/slideLayout2.xml"/><Relationship Id="rId1" Type="http://schemas.openxmlformats.org/officeDocument/2006/relationships/tags" Target="../tags/tag709.xml"/><Relationship Id="rId5" Type="http://schemas.openxmlformats.org/officeDocument/2006/relationships/image" Target="../media/image347.png"/><Relationship Id="rId4" Type="http://schemas.openxmlformats.org/officeDocument/2006/relationships/image" Target="../media/image346.png"/></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8.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9.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 Id="rId4" Type="http://schemas.openxmlformats.org/officeDocument/2006/relationships/image" Target="../media/image350.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2.png"/><Relationship Id="rId4" Type="http://schemas.openxmlformats.org/officeDocument/2006/relationships/image" Target="../media/image351.png"/></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16.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1.xml"/><Relationship Id="rId1" Type="http://schemas.openxmlformats.org/officeDocument/2006/relationships/tags" Target="../tags/tag71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8" Type="http://schemas.openxmlformats.org/officeDocument/2006/relationships/image" Target="../media/image357.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724.xml"/><Relationship Id="rId1" Type="http://schemas.openxmlformats.org/officeDocument/2006/relationships/vmlDrawing" Target="../drawings/vmlDrawing50.vml"/><Relationship Id="rId6" Type="http://schemas.openxmlformats.org/officeDocument/2006/relationships/image" Target="../media/image356.wmf"/><Relationship Id="rId5" Type="http://schemas.openxmlformats.org/officeDocument/2006/relationships/oleObject" Target="../embeddings/oleObject138.bin"/><Relationship Id="rId10" Type="http://schemas.openxmlformats.org/officeDocument/2006/relationships/image" Target="../media/image358.wmf"/><Relationship Id="rId4" Type="http://schemas.openxmlformats.org/officeDocument/2006/relationships/notesSlide" Target="../notesSlides/notesSlide674.xml"/><Relationship Id="rId9" Type="http://schemas.openxmlformats.org/officeDocument/2006/relationships/oleObject" Target="../embeddings/oleObject140.bin"/></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s>
</file>

<file path=ppt/slides/_rels/slide677.xml.rels><?xml version="1.0" encoding="UTF-8" standalone="yes"?>
<Relationships xmlns="http://schemas.openxmlformats.org/package/2006/relationships"><Relationship Id="rId8" Type="http://schemas.openxmlformats.org/officeDocument/2006/relationships/image" Target="../media/image360.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62.wmf"/><Relationship Id="rId2" Type="http://schemas.openxmlformats.org/officeDocument/2006/relationships/tags" Target="../tags/tag726.xml"/><Relationship Id="rId1" Type="http://schemas.openxmlformats.org/officeDocument/2006/relationships/vmlDrawing" Target="../drawings/vmlDrawing51.vml"/><Relationship Id="rId6" Type="http://schemas.openxmlformats.org/officeDocument/2006/relationships/image" Target="../media/image359.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61.wmf"/><Relationship Id="rId4" Type="http://schemas.openxmlformats.org/officeDocument/2006/relationships/notesSlide" Target="../notesSlides/notesSlide676.xml"/><Relationship Id="rId9" Type="http://schemas.openxmlformats.org/officeDocument/2006/relationships/oleObject" Target="../embeddings/oleObject143.bin"/></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3.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 Id="rId5" Type="http://schemas.openxmlformats.org/officeDocument/2006/relationships/image" Target="../media/image365.png"/><Relationship Id="rId4" Type="http://schemas.openxmlformats.org/officeDocument/2006/relationships/image" Target="../media/image364.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7.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687.xml.rels><?xml version="1.0" encoding="UTF-8" standalone="yes"?>
<Relationships xmlns="http://schemas.openxmlformats.org/package/2006/relationships"><Relationship Id="rId8" Type="http://schemas.openxmlformats.org/officeDocument/2006/relationships/image" Target="../media/image369.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36.xml"/><Relationship Id="rId1" Type="http://schemas.openxmlformats.org/officeDocument/2006/relationships/vmlDrawing" Target="../drawings/vmlDrawing52.vml"/><Relationship Id="rId6" Type="http://schemas.openxmlformats.org/officeDocument/2006/relationships/image" Target="../media/image368.wmf"/><Relationship Id="rId5" Type="http://schemas.openxmlformats.org/officeDocument/2006/relationships/oleObject" Target="../embeddings/oleObject145.bin"/><Relationship Id="rId10" Type="http://schemas.openxmlformats.org/officeDocument/2006/relationships/image" Target="../media/image370.wmf"/><Relationship Id="rId4" Type="http://schemas.openxmlformats.org/officeDocument/2006/relationships/notesSlide" Target="../notesSlides/notesSlide686.xml"/><Relationship Id="rId9" Type="http://schemas.openxmlformats.org/officeDocument/2006/relationships/oleObject" Target="../embeddings/oleObject147.bin"/></Relationships>
</file>

<file path=ppt/slides/_rels/slide688.xml.rels><?xml version="1.0" encoding="UTF-8" standalone="yes"?>
<Relationships xmlns="http://schemas.openxmlformats.org/package/2006/relationships"><Relationship Id="rId8" Type="http://schemas.openxmlformats.org/officeDocument/2006/relationships/image" Target="../media/image372.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37.xml"/><Relationship Id="rId1" Type="http://schemas.openxmlformats.org/officeDocument/2006/relationships/vmlDrawing" Target="../drawings/vmlDrawing53.vml"/><Relationship Id="rId6" Type="http://schemas.openxmlformats.org/officeDocument/2006/relationships/image" Target="../media/image371.wmf"/><Relationship Id="rId5" Type="http://schemas.openxmlformats.org/officeDocument/2006/relationships/oleObject" Target="../embeddings/oleObject148.bin"/><Relationship Id="rId4" Type="http://schemas.openxmlformats.org/officeDocument/2006/relationships/notesSlide" Target="../notesSlides/notesSlide68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4.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75.png"/></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2.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697.xml.rels><?xml version="1.0" encoding="UTF-8" standalone="yes"?>
<Relationships xmlns="http://schemas.openxmlformats.org/package/2006/relationships"><Relationship Id="rId8" Type="http://schemas.openxmlformats.org/officeDocument/2006/relationships/image" Target="../media/image37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79.wmf"/><Relationship Id="rId2" Type="http://schemas.openxmlformats.org/officeDocument/2006/relationships/tags" Target="../tags/tag746.xml"/><Relationship Id="rId1" Type="http://schemas.openxmlformats.org/officeDocument/2006/relationships/vmlDrawing" Target="../drawings/vmlDrawing54.vml"/><Relationship Id="rId6" Type="http://schemas.openxmlformats.org/officeDocument/2006/relationships/image" Target="../media/image37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78.wmf"/><Relationship Id="rId4" Type="http://schemas.openxmlformats.org/officeDocument/2006/relationships/notesSlide" Target="../notesSlides/notesSlide696.xml"/><Relationship Id="rId9" Type="http://schemas.openxmlformats.org/officeDocument/2006/relationships/oleObject" Target="../embeddings/oleObject152.bin"/></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 Id="rId4" Type="http://schemas.openxmlformats.org/officeDocument/2006/relationships/image" Target="../media/image373.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74.png"/></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50.xml"/><Relationship Id="rId4" Type="http://schemas.openxmlformats.org/officeDocument/2006/relationships/image" Target="../media/image380.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1.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55.xml"/><Relationship Id="rId1" Type="http://schemas.openxmlformats.org/officeDocument/2006/relationships/vmlDrawing" Target="../drawings/vmlDrawing55.vml"/><Relationship Id="rId6" Type="http://schemas.openxmlformats.org/officeDocument/2006/relationships/image" Target="../media/image381.wmf"/><Relationship Id="rId5" Type="http://schemas.openxmlformats.org/officeDocument/2006/relationships/oleObject" Target="../embeddings/oleObject154.bin"/><Relationship Id="rId10" Type="http://schemas.openxmlformats.org/officeDocument/2006/relationships/image" Target="../media/image383.wmf"/><Relationship Id="rId4" Type="http://schemas.openxmlformats.org/officeDocument/2006/relationships/notesSlide" Target="../notesSlides/notesSlide705.xml"/><Relationship Id="rId9" Type="http://schemas.openxmlformats.org/officeDocument/2006/relationships/oleObject" Target="../embeddings/oleObject156.bin"/></Relationships>
</file>

<file path=ppt/slides/_rels/slide7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6.xml"/><Relationship Id="rId1" Type="http://schemas.openxmlformats.org/officeDocument/2006/relationships/vmlDrawing" Target="../drawings/vmlDrawing56.vml"/><Relationship Id="rId6" Type="http://schemas.openxmlformats.org/officeDocument/2006/relationships/image" Target="../media/image384.wmf"/><Relationship Id="rId5" Type="http://schemas.openxmlformats.org/officeDocument/2006/relationships/oleObject" Target="../embeddings/oleObject157.bin"/><Relationship Id="rId4" Type="http://schemas.openxmlformats.org/officeDocument/2006/relationships/notesSlide" Target="../notesSlides/notesSlide70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60.xml"/><Relationship Id="rId4" Type="http://schemas.openxmlformats.org/officeDocument/2006/relationships/image" Target="../media/image385.png"/></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86.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1.xml"/><Relationship Id="rId1" Type="http://schemas.openxmlformats.org/officeDocument/2006/relationships/tags" Target="../tags/tag762.xml"/></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s>
</file>

<file path=ppt/slides/_rels/slide7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6.xml"/><Relationship Id="rId1" Type="http://schemas.openxmlformats.org/officeDocument/2006/relationships/vmlDrawing" Target="../drawings/vmlDrawing57.vml"/><Relationship Id="rId6" Type="http://schemas.openxmlformats.org/officeDocument/2006/relationships/image" Target="../media/image387.wmf"/><Relationship Id="rId5" Type="http://schemas.openxmlformats.org/officeDocument/2006/relationships/oleObject" Target="../embeddings/oleObject158.bin"/><Relationship Id="rId4" Type="http://schemas.openxmlformats.org/officeDocument/2006/relationships/notesSlide" Target="../notesSlides/notesSlide71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388.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9.png"/></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0.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 Id="rId4" Type="http://schemas.openxmlformats.org/officeDocument/2006/relationships/image" Target="../media/image388.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 Id="rId4" Type="http://schemas.openxmlformats.org/officeDocument/2006/relationships/image" Target="../media/image391.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779.xml"/><Relationship Id="rId4" Type="http://schemas.openxmlformats.org/officeDocument/2006/relationships/image" Target="../media/image392.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1.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781.xml"/></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34.xml.rels><?xml version="1.0" encoding="UTF-8" standalone="yes"?>
<Relationships xmlns="http://schemas.openxmlformats.org/package/2006/relationships"><Relationship Id="rId8" Type="http://schemas.openxmlformats.org/officeDocument/2006/relationships/image" Target="../media/image394.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96.wmf"/><Relationship Id="rId2" Type="http://schemas.openxmlformats.org/officeDocument/2006/relationships/tags" Target="../tags/tag783.xml"/><Relationship Id="rId1" Type="http://schemas.openxmlformats.org/officeDocument/2006/relationships/vmlDrawing" Target="../drawings/vmlDrawing58.vml"/><Relationship Id="rId6" Type="http://schemas.openxmlformats.org/officeDocument/2006/relationships/image" Target="../media/image393.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95.wmf"/><Relationship Id="rId4" Type="http://schemas.openxmlformats.org/officeDocument/2006/relationships/notesSlide" Target="../notesSlides/notesSlide733.xml"/><Relationship Id="rId9" Type="http://schemas.openxmlformats.org/officeDocument/2006/relationships/oleObject" Target="../embeddings/oleObject161.bin"/></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397.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398.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399.png"/></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8" Type="http://schemas.openxmlformats.org/officeDocument/2006/relationships/image" Target="../media/image401.wmf"/><Relationship Id="rId13" Type="http://schemas.openxmlformats.org/officeDocument/2006/relationships/oleObject" Target="../embeddings/oleObject167.bin"/><Relationship Id="rId18" Type="http://schemas.openxmlformats.org/officeDocument/2006/relationships/image" Target="../media/image406.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403.wmf"/><Relationship Id="rId17" Type="http://schemas.openxmlformats.org/officeDocument/2006/relationships/oleObject" Target="../embeddings/oleObject169.bin"/><Relationship Id="rId2" Type="http://schemas.openxmlformats.org/officeDocument/2006/relationships/tags" Target="../tags/tag790.xml"/><Relationship Id="rId16" Type="http://schemas.openxmlformats.org/officeDocument/2006/relationships/image" Target="../media/image405.wmf"/><Relationship Id="rId20" Type="http://schemas.openxmlformats.org/officeDocument/2006/relationships/image" Target="../media/image407.wmf"/><Relationship Id="rId1" Type="http://schemas.openxmlformats.org/officeDocument/2006/relationships/vmlDrawing" Target="../drawings/vmlDrawing59.vml"/><Relationship Id="rId6" Type="http://schemas.openxmlformats.org/officeDocument/2006/relationships/image" Target="../media/image400.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402.wmf"/><Relationship Id="rId19" Type="http://schemas.openxmlformats.org/officeDocument/2006/relationships/oleObject" Target="../embeddings/oleObject170.bin"/><Relationship Id="rId4" Type="http://schemas.openxmlformats.org/officeDocument/2006/relationships/notesSlide" Target="../notesSlides/notesSlide740.xml"/><Relationship Id="rId9" Type="http://schemas.openxmlformats.org/officeDocument/2006/relationships/oleObject" Target="../embeddings/oleObject165.bin"/><Relationship Id="rId14" Type="http://schemas.openxmlformats.org/officeDocument/2006/relationships/image" Target="../media/image404.wmf"/></Relationships>
</file>

<file path=ppt/slides/_rels/slide742.xml.rels><?xml version="1.0" encoding="UTF-8" standalone="yes"?>
<Relationships xmlns="http://schemas.openxmlformats.org/package/2006/relationships"><Relationship Id="rId3" Type="http://schemas.openxmlformats.org/officeDocument/2006/relationships/notesSlide" Target="../notesSlides/notesSlide741.xml"/><Relationship Id="rId2" Type="http://schemas.openxmlformats.org/officeDocument/2006/relationships/slideLayout" Target="../slideLayouts/slideLayout2.xml"/><Relationship Id="rId1" Type="http://schemas.openxmlformats.org/officeDocument/2006/relationships/tags" Target="../tags/tag791.xml"/><Relationship Id="rId4" Type="http://schemas.openxmlformats.org/officeDocument/2006/relationships/image" Target="../media/image408.png"/></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09.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 Id="rId4" Type="http://schemas.openxmlformats.org/officeDocument/2006/relationships/image" Target="../media/image410.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1.xml"/><Relationship Id="rId1" Type="http://schemas.openxmlformats.org/officeDocument/2006/relationships/tags" Target="../tags/tag795.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8" Type="http://schemas.openxmlformats.org/officeDocument/2006/relationships/image" Target="../media/image412.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99.xml"/><Relationship Id="rId1" Type="http://schemas.openxmlformats.org/officeDocument/2006/relationships/vmlDrawing" Target="../drawings/vmlDrawing60.vml"/><Relationship Id="rId6" Type="http://schemas.openxmlformats.org/officeDocument/2006/relationships/image" Target="../media/image411.wmf"/><Relationship Id="rId5" Type="http://schemas.openxmlformats.org/officeDocument/2006/relationships/oleObject" Target="../embeddings/oleObject171.bin"/><Relationship Id="rId10" Type="http://schemas.openxmlformats.org/officeDocument/2006/relationships/image" Target="../media/image413.wmf"/><Relationship Id="rId4" Type="http://schemas.openxmlformats.org/officeDocument/2006/relationships/notesSlide" Target="../notesSlides/notesSlide749.xml"/><Relationship Id="rId9" Type="http://schemas.openxmlformats.org/officeDocument/2006/relationships/oleObject" Target="../embeddings/oleObject173.bin"/></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5" Type="http://schemas.openxmlformats.org/officeDocument/2006/relationships/image" Target="../media/image415.png"/><Relationship Id="rId4" Type="http://schemas.openxmlformats.org/officeDocument/2006/relationships/image" Target="../media/image414.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16.png"/></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06.xml"/><Relationship Id="rId5" Type="http://schemas.openxmlformats.org/officeDocument/2006/relationships/image" Target="../media/image415.png"/><Relationship Id="rId4" Type="http://schemas.openxmlformats.org/officeDocument/2006/relationships/image" Target="../media/image414.png"/></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 Id="rId4" Type="http://schemas.openxmlformats.org/officeDocument/2006/relationships/image" Target="../media/image417.png"/></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9.xml"/><Relationship Id="rId1" Type="http://schemas.openxmlformats.org/officeDocument/2006/relationships/vmlDrawing" Target="../drawings/vmlDrawing61.vml"/><Relationship Id="rId6" Type="http://schemas.openxmlformats.org/officeDocument/2006/relationships/image" Target="../media/image418.wmf"/><Relationship Id="rId5" Type="http://schemas.openxmlformats.org/officeDocument/2006/relationships/oleObject" Target="../embeddings/oleObject174.bin"/><Relationship Id="rId4" Type="http://schemas.openxmlformats.org/officeDocument/2006/relationships/notesSlide" Target="../notesSlides/notesSlide759.xml"/></Relationships>
</file>

<file path=ppt/slides/_rels/slide7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0.xml"/><Relationship Id="rId1" Type="http://schemas.openxmlformats.org/officeDocument/2006/relationships/vmlDrawing" Target="../drawings/vmlDrawing62.vml"/><Relationship Id="rId6" Type="http://schemas.openxmlformats.org/officeDocument/2006/relationships/image" Target="../media/image281.wmf"/><Relationship Id="rId5" Type="http://schemas.openxmlformats.org/officeDocument/2006/relationships/oleObject" Target="../embeddings/oleObject175.bin"/><Relationship Id="rId4" Type="http://schemas.openxmlformats.org/officeDocument/2006/relationships/notesSlide" Target="../notesSlides/notesSlide760.xml"/></Relationships>
</file>

<file path=ppt/slides/_rels/slide762.xml.rels><?xml version="1.0" encoding="UTF-8" standalone="yes"?>
<Relationships xmlns="http://schemas.openxmlformats.org/package/2006/relationships"><Relationship Id="rId8" Type="http://schemas.openxmlformats.org/officeDocument/2006/relationships/image" Target="../media/image420.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811.xml"/><Relationship Id="rId1" Type="http://schemas.openxmlformats.org/officeDocument/2006/relationships/vmlDrawing" Target="../drawings/vmlDrawing63.vml"/><Relationship Id="rId6" Type="http://schemas.openxmlformats.org/officeDocument/2006/relationships/image" Target="../media/image419.wmf"/><Relationship Id="rId5" Type="http://schemas.openxmlformats.org/officeDocument/2006/relationships/oleObject" Target="../embeddings/oleObject176.bin"/><Relationship Id="rId10" Type="http://schemas.openxmlformats.org/officeDocument/2006/relationships/image" Target="../media/image421.wmf"/><Relationship Id="rId4" Type="http://schemas.openxmlformats.org/officeDocument/2006/relationships/notesSlide" Target="../notesSlides/notesSlide761.xml"/><Relationship Id="rId9" Type="http://schemas.openxmlformats.org/officeDocument/2006/relationships/oleObject" Target="../embeddings/oleObject178.bin"/></Relationships>
</file>

<file path=ppt/slides/_rels/slide763.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812.xml"/><Relationship Id="rId1" Type="http://schemas.openxmlformats.org/officeDocument/2006/relationships/vmlDrawing" Target="../drawings/vmlDrawing64.vml"/><Relationship Id="rId6" Type="http://schemas.openxmlformats.org/officeDocument/2006/relationships/image" Target="../media/image422.wmf"/><Relationship Id="rId5" Type="http://schemas.openxmlformats.org/officeDocument/2006/relationships/oleObject" Target="../embeddings/oleObject179.bin"/><Relationship Id="rId4" Type="http://schemas.openxmlformats.org/officeDocument/2006/relationships/notesSlide" Target="../notesSlides/notesSlide762.xml"/></Relationships>
</file>

<file path=ppt/slides/_rels/slide764.xml.rels><?xml version="1.0" encoding="UTF-8" standalone="yes"?>
<Relationships xmlns="http://schemas.openxmlformats.org/package/2006/relationships"><Relationship Id="rId8" Type="http://schemas.openxmlformats.org/officeDocument/2006/relationships/image" Target="../media/image425.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813.xml"/><Relationship Id="rId1" Type="http://schemas.openxmlformats.org/officeDocument/2006/relationships/vmlDrawing" Target="../drawings/vmlDrawing65.vml"/><Relationship Id="rId6" Type="http://schemas.openxmlformats.org/officeDocument/2006/relationships/image" Target="../media/image424.wmf"/><Relationship Id="rId5" Type="http://schemas.openxmlformats.org/officeDocument/2006/relationships/oleObject" Target="../embeddings/oleObject181.bin"/><Relationship Id="rId4" Type="http://schemas.openxmlformats.org/officeDocument/2006/relationships/notesSlide" Target="../notesSlides/notesSlide763.xml"/></Relationships>
</file>

<file path=ppt/slides/_rels/slide765.xml.rels><?xml version="1.0" encoding="UTF-8" standalone="yes"?>
<Relationships xmlns="http://schemas.openxmlformats.org/package/2006/relationships"><Relationship Id="rId8" Type="http://schemas.openxmlformats.org/officeDocument/2006/relationships/image" Target="../media/image427.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429.wmf"/><Relationship Id="rId2" Type="http://schemas.openxmlformats.org/officeDocument/2006/relationships/tags" Target="../tags/tag814.xml"/><Relationship Id="rId1" Type="http://schemas.openxmlformats.org/officeDocument/2006/relationships/vmlDrawing" Target="../drawings/vmlDrawing66.vml"/><Relationship Id="rId6" Type="http://schemas.openxmlformats.org/officeDocument/2006/relationships/image" Target="../media/image426.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428.wmf"/><Relationship Id="rId4" Type="http://schemas.openxmlformats.org/officeDocument/2006/relationships/notesSlide" Target="../notesSlides/notesSlide764.xml"/><Relationship Id="rId9" Type="http://schemas.openxmlformats.org/officeDocument/2006/relationships/oleObject" Target="../embeddings/oleObject185.bin"/><Relationship Id="rId14" Type="http://schemas.openxmlformats.org/officeDocument/2006/relationships/image" Target="../media/image430.wmf"/></Relationships>
</file>

<file path=ppt/slides/_rels/slide766.xml.rels><?xml version="1.0" encoding="UTF-8" standalone="yes"?>
<Relationships xmlns="http://schemas.openxmlformats.org/package/2006/relationships"><Relationship Id="rId8" Type="http://schemas.openxmlformats.org/officeDocument/2006/relationships/image" Target="../media/image432.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815.xml"/><Relationship Id="rId1" Type="http://schemas.openxmlformats.org/officeDocument/2006/relationships/vmlDrawing" Target="../drawings/vmlDrawing67.vml"/><Relationship Id="rId6" Type="http://schemas.openxmlformats.org/officeDocument/2006/relationships/image" Target="../media/image431.wmf"/><Relationship Id="rId5" Type="http://schemas.openxmlformats.org/officeDocument/2006/relationships/oleObject" Target="../embeddings/oleObject188.bin"/><Relationship Id="rId4" Type="http://schemas.openxmlformats.org/officeDocument/2006/relationships/notesSlide" Target="../notesSlides/notesSlide765.xml"/></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17.xml"/><Relationship Id="rId4" Type="http://schemas.openxmlformats.org/officeDocument/2006/relationships/image" Target="../media/image433.png"/></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 Id="rId5" Type="http://schemas.openxmlformats.org/officeDocument/2006/relationships/image" Target="../media/image435.png"/><Relationship Id="rId4" Type="http://schemas.openxmlformats.org/officeDocument/2006/relationships/image" Target="../media/image43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 Id="rId5" Type="http://schemas.openxmlformats.org/officeDocument/2006/relationships/image" Target="../media/image437.png"/><Relationship Id="rId4" Type="http://schemas.openxmlformats.org/officeDocument/2006/relationships/image" Target="../media/image436.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21.xml"/><Relationship Id="rId4" Type="http://schemas.openxmlformats.org/officeDocument/2006/relationships/image" Target="../media/image438.png"/></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39.jpe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1.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1.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0.png"/></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1.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7.xml"/><Relationship Id="rId1" Type="http://schemas.openxmlformats.org/officeDocument/2006/relationships/vmlDrawing" Target="../drawings/vmlDrawing68.vml"/><Relationship Id="rId6" Type="http://schemas.openxmlformats.org/officeDocument/2006/relationships/image" Target="../media/image442.wmf"/><Relationship Id="rId5" Type="http://schemas.openxmlformats.org/officeDocument/2006/relationships/oleObject" Target="../embeddings/oleObject190.bin"/><Relationship Id="rId4" Type="http://schemas.openxmlformats.org/officeDocument/2006/relationships/notesSlide" Target="../notesSlides/notesSlide787.xml"/></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3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43.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5" Type="http://schemas.openxmlformats.org/officeDocument/2006/relationships/image" Target="../media/image445.png"/><Relationship Id="rId4" Type="http://schemas.openxmlformats.org/officeDocument/2006/relationships/image" Target="../media/image444.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 Id="rId5" Type="http://schemas.openxmlformats.org/officeDocument/2006/relationships/image" Target="../media/image447.png"/><Relationship Id="rId4" Type="http://schemas.openxmlformats.org/officeDocument/2006/relationships/image" Target="../media/image446.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5" Type="http://schemas.openxmlformats.org/officeDocument/2006/relationships/image" Target="../media/image449.png"/><Relationship Id="rId4" Type="http://schemas.openxmlformats.org/officeDocument/2006/relationships/image" Target="../media/image448.emf"/></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 Id="rId5" Type="http://schemas.openxmlformats.org/officeDocument/2006/relationships/image" Target="../media/image451.png"/><Relationship Id="rId4" Type="http://schemas.openxmlformats.org/officeDocument/2006/relationships/image" Target="../media/image450.emf"/></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5" Type="http://schemas.openxmlformats.org/officeDocument/2006/relationships/image" Target="../media/image453.png"/><Relationship Id="rId4" Type="http://schemas.openxmlformats.org/officeDocument/2006/relationships/image" Target="../media/image45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7" Type="http://schemas.openxmlformats.org/officeDocument/2006/relationships/image" Target="../media/image457.png"/><Relationship Id="rId2" Type="http://schemas.openxmlformats.org/officeDocument/2006/relationships/slideLayout" Target="../slideLayouts/slideLayout2.xml"/><Relationship Id="rId1" Type="http://schemas.openxmlformats.org/officeDocument/2006/relationships/tags" Target="../tags/tag849.xml"/><Relationship Id="rId6" Type="http://schemas.openxmlformats.org/officeDocument/2006/relationships/image" Target="../media/image456.emf"/><Relationship Id="rId5" Type="http://schemas.openxmlformats.org/officeDocument/2006/relationships/image" Target="../media/image455.png"/><Relationship Id="rId4" Type="http://schemas.openxmlformats.org/officeDocument/2006/relationships/image" Target="../media/image454.emf"/></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50.xml"/><Relationship Id="rId5" Type="http://schemas.openxmlformats.org/officeDocument/2006/relationships/image" Target="../media/image459.png"/><Relationship Id="rId4" Type="http://schemas.openxmlformats.org/officeDocument/2006/relationships/image" Target="../media/image458.emf"/></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 Id="rId5" Type="http://schemas.openxmlformats.org/officeDocument/2006/relationships/image" Target="../media/image461.png"/><Relationship Id="rId4" Type="http://schemas.openxmlformats.org/officeDocument/2006/relationships/image" Target="../media/image460.emf"/></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854.xml"/></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s>
</file>

<file path=ppt/slides/_rels/slide809.xml.rels><?xml version="1.0" encoding="UTF-8" standalone="yes"?>
<Relationships xmlns="http://schemas.openxmlformats.org/package/2006/relationships"><Relationship Id="rId8" Type="http://schemas.openxmlformats.org/officeDocument/2006/relationships/image" Target="../media/image463.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58.xml"/><Relationship Id="rId1" Type="http://schemas.openxmlformats.org/officeDocument/2006/relationships/vmlDrawing" Target="../drawings/vmlDrawing69.vml"/><Relationship Id="rId6" Type="http://schemas.openxmlformats.org/officeDocument/2006/relationships/image" Target="../media/image462.wmf"/><Relationship Id="rId5" Type="http://schemas.openxmlformats.org/officeDocument/2006/relationships/oleObject" Target="../embeddings/oleObject191.bin"/><Relationship Id="rId4" Type="http://schemas.openxmlformats.org/officeDocument/2006/relationships/notesSlide" Target="../notesSlides/notesSlide80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8" Type="http://schemas.openxmlformats.org/officeDocument/2006/relationships/image" Target="../media/image465.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67.wmf"/><Relationship Id="rId2" Type="http://schemas.openxmlformats.org/officeDocument/2006/relationships/tags" Target="../tags/tag859.xml"/><Relationship Id="rId1" Type="http://schemas.openxmlformats.org/officeDocument/2006/relationships/vmlDrawing" Target="../drawings/vmlDrawing70.vml"/><Relationship Id="rId6" Type="http://schemas.openxmlformats.org/officeDocument/2006/relationships/image" Target="../media/image464.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66.wmf"/><Relationship Id="rId4" Type="http://schemas.openxmlformats.org/officeDocument/2006/relationships/notesSlide" Target="../notesSlides/notesSlide809.xml"/><Relationship Id="rId9" Type="http://schemas.openxmlformats.org/officeDocument/2006/relationships/oleObject" Target="../embeddings/oleObject195.bin"/></Relationships>
</file>

<file path=ppt/slides/_rels/slide811.xml.rels><?xml version="1.0" encoding="UTF-8" standalone="yes"?>
<Relationships xmlns="http://schemas.openxmlformats.org/package/2006/relationships"><Relationship Id="rId8" Type="http://schemas.openxmlformats.org/officeDocument/2006/relationships/image" Target="../media/image468.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70.wmf"/><Relationship Id="rId2" Type="http://schemas.openxmlformats.org/officeDocument/2006/relationships/tags" Target="../tags/tag860.xml"/><Relationship Id="rId1" Type="http://schemas.openxmlformats.org/officeDocument/2006/relationships/vmlDrawing" Target="../drawings/vmlDrawing71.vml"/><Relationship Id="rId6" Type="http://schemas.openxmlformats.org/officeDocument/2006/relationships/image" Target="../media/image472.png"/><Relationship Id="rId11" Type="http://schemas.openxmlformats.org/officeDocument/2006/relationships/oleObject" Target="../embeddings/oleObject199.bin"/><Relationship Id="rId5" Type="http://schemas.openxmlformats.org/officeDocument/2006/relationships/image" Target="../media/image471.emf"/><Relationship Id="rId10" Type="http://schemas.openxmlformats.org/officeDocument/2006/relationships/image" Target="../media/image469.wmf"/><Relationship Id="rId4" Type="http://schemas.openxmlformats.org/officeDocument/2006/relationships/notesSlide" Target="../notesSlides/notesSlide810.xml"/><Relationship Id="rId9" Type="http://schemas.openxmlformats.org/officeDocument/2006/relationships/oleObject" Target="../embeddings/oleObject198.bin"/></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2.vml"/><Relationship Id="rId6" Type="http://schemas.openxmlformats.org/officeDocument/2006/relationships/image" Target="../media/image473.wmf"/><Relationship Id="rId5" Type="http://schemas.openxmlformats.org/officeDocument/2006/relationships/oleObject" Target="../embeddings/oleObject200.bin"/><Relationship Id="rId4" Type="http://schemas.openxmlformats.org/officeDocument/2006/relationships/notesSlide" Target="../notesSlides/notesSlide812.xml"/></Relationships>
</file>

<file path=ppt/slides/_rels/slide8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3.xml"/><Relationship Id="rId1" Type="http://schemas.openxmlformats.org/officeDocument/2006/relationships/vmlDrawing" Target="../drawings/vmlDrawing73.vml"/><Relationship Id="rId6" Type="http://schemas.openxmlformats.org/officeDocument/2006/relationships/image" Target="../media/image474.wmf"/><Relationship Id="rId5" Type="http://schemas.openxmlformats.org/officeDocument/2006/relationships/oleObject" Target="../embeddings/oleObject201.bin"/><Relationship Id="rId4" Type="http://schemas.openxmlformats.org/officeDocument/2006/relationships/notesSlide" Target="../notesSlides/notesSlide81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65.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76.png"/><Relationship Id="rId4" Type="http://schemas.openxmlformats.org/officeDocument/2006/relationships/image" Target="../media/image475.png"/></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7.png"/></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79.png"/><Relationship Id="rId4" Type="http://schemas.openxmlformats.org/officeDocument/2006/relationships/image" Target="../media/image478.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870.xml"/><Relationship Id="rId4" Type="http://schemas.openxmlformats.org/officeDocument/2006/relationships/image" Target="../media/image480.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 Id="rId4" Type="http://schemas.openxmlformats.org/officeDocument/2006/relationships/image" Target="../media/image480.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8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4" Type="http://schemas.openxmlformats.org/officeDocument/2006/relationships/image" Target="../media/image48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1.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4" Type="http://schemas.openxmlformats.org/officeDocument/2006/relationships/image" Target="../media/image483.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4.pn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 Id="rId4" Type="http://schemas.openxmlformats.org/officeDocument/2006/relationships/image" Target="../media/image485.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880.xml"/><Relationship Id="rId4" Type="http://schemas.openxmlformats.org/officeDocument/2006/relationships/image" Target="../media/image486.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882.xml"/><Relationship Id="rId4" Type="http://schemas.openxmlformats.org/officeDocument/2006/relationships/image" Target="../media/image487.png"/></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 Id="rId4" Type="http://schemas.openxmlformats.org/officeDocument/2006/relationships/image" Target="../media/image488.png"/></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5" Type="http://schemas.openxmlformats.org/officeDocument/2006/relationships/image" Target="../media/image490.png"/><Relationship Id="rId4" Type="http://schemas.openxmlformats.org/officeDocument/2006/relationships/image" Target="../media/image489.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5" Type="http://schemas.openxmlformats.org/officeDocument/2006/relationships/image" Target="../media/image492.png"/><Relationship Id="rId4" Type="http://schemas.openxmlformats.org/officeDocument/2006/relationships/image" Target="../media/image491.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1.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1.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8" Type="http://schemas.openxmlformats.org/officeDocument/2006/relationships/image" Target="../media/image494.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90.xml"/><Relationship Id="rId1" Type="http://schemas.openxmlformats.org/officeDocument/2006/relationships/vmlDrawing" Target="../drawings/vmlDrawing74.vml"/><Relationship Id="rId6" Type="http://schemas.openxmlformats.org/officeDocument/2006/relationships/image" Target="../media/image493.wmf"/><Relationship Id="rId5" Type="http://schemas.openxmlformats.org/officeDocument/2006/relationships/oleObject" Target="../embeddings/oleObject202.bin"/><Relationship Id="rId4" Type="http://schemas.openxmlformats.org/officeDocument/2006/relationships/notesSlide" Target="../notesSlides/notesSlide84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5" Type="http://schemas.openxmlformats.org/officeDocument/2006/relationships/image" Target="../media/image496.png"/><Relationship Id="rId4" Type="http://schemas.openxmlformats.org/officeDocument/2006/relationships/image" Target="../media/image495.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 Id="rId6" Type="http://schemas.openxmlformats.org/officeDocument/2006/relationships/image" Target="../media/image499.png"/><Relationship Id="rId5" Type="http://schemas.openxmlformats.org/officeDocument/2006/relationships/image" Target="../media/image498.png"/><Relationship Id="rId4" Type="http://schemas.openxmlformats.org/officeDocument/2006/relationships/image" Target="../media/image497.png"/></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 Id="rId5" Type="http://schemas.openxmlformats.org/officeDocument/2006/relationships/image" Target="../media/image504.png"/><Relationship Id="rId4" Type="http://schemas.openxmlformats.org/officeDocument/2006/relationships/image" Target="../media/image503.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8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0.xml"/><Relationship Id="rId1" Type="http://schemas.openxmlformats.org/officeDocument/2006/relationships/vmlDrawing" Target="../drawings/vmlDrawing75.vml"/><Relationship Id="rId6" Type="http://schemas.openxmlformats.org/officeDocument/2006/relationships/image" Target="../media/image505.wmf"/><Relationship Id="rId5" Type="http://schemas.openxmlformats.org/officeDocument/2006/relationships/oleObject" Target="../embeddings/oleObject204.bin"/><Relationship Id="rId4" Type="http://schemas.openxmlformats.org/officeDocument/2006/relationships/notesSlide" Target="../notesSlides/notesSlide85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6" Type="http://schemas.openxmlformats.org/officeDocument/2006/relationships/image" Target="../media/image508.png"/><Relationship Id="rId5" Type="http://schemas.openxmlformats.org/officeDocument/2006/relationships/image" Target="../media/image507.png"/><Relationship Id="rId4" Type="http://schemas.openxmlformats.org/officeDocument/2006/relationships/image" Target="../media/image506.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04.xml"/><Relationship Id="rId4" Type="http://schemas.openxmlformats.org/officeDocument/2006/relationships/image" Target="../media/image509.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4" Type="http://schemas.openxmlformats.org/officeDocument/2006/relationships/image" Target="../media/image509.png"/></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58.xml.rels><?xml version="1.0" encoding="UTF-8" standalone="yes"?>
<Relationships xmlns="http://schemas.openxmlformats.org/package/2006/relationships"><Relationship Id="rId8" Type="http://schemas.openxmlformats.org/officeDocument/2006/relationships/image" Target="../media/image511.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907.xml"/><Relationship Id="rId1" Type="http://schemas.openxmlformats.org/officeDocument/2006/relationships/vmlDrawing" Target="../drawings/vmlDrawing76.vml"/><Relationship Id="rId6" Type="http://schemas.openxmlformats.org/officeDocument/2006/relationships/image" Target="../media/image510.wmf"/><Relationship Id="rId5" Type="http://schemas.openxmlformats.org/officeDocument/2006/relationships/oleObject" Target="../embeddings/oleObject205.bin"/><Relationship Id="rId10" Type="http://schemas.openxmlformats.org/officeDocument/2006/relationships/image" Target="../media/image512.wmf"/><Relationship Id="rId4" Type="http://schemas.openxmlformats.org/officeDocument/2006/relationships/notesSlide" Target="../notesSlides/notesSlide857.xml"/><Relationship Id="rId9" Type="http://schemas.openxmlformats.org/officeDocument/2006/relationships/oleObject" Target="../embeddings/oleObject207.bin"/></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 Id="rId4" Type="http://schemas.openxmlformats.org/officeDocument/2006/relationships/image" Target="../media/image509.png"/></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2.xml"/><Relationship Id="rId1" Type="http://schemas.openxmlformats.org/officeDocument/2006/relationships/tags" Target="../tags/tag914.xml"/><Relationship Id="rId4" Type="http://schemas.openxmlformats.org/officeDocument/2006/relationships/image" Target="../media/image513.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15.xml"/><Relationship Id="rId4" Type="http://schemas.openxmlformats.org/officeDocument/2006/relationships/image" Target="../media/image513.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17.xml"/><Relationship Id="rId5" Type="http://schemas.openxmlformats.org/officeDocument/2006/relationships/image" Target="../media/image481.png"/><Relationship Id="rId4" Type="http://schemas.openxmlformats.org/officeDocument/2006/relationships/image" Target="../media/image482.png"/></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1.xml"/><Relationship Id="rId1" Type="http://schemas.openxmlformats.org/officeDocument/2006/relationships/tags" Target="../tags/tag9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15.png"/><Relationship Id="rId4" Type="http://schemas.openxmlformats.org/officeDocument/2006/relationships/image" Target="../media/image51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1.xml"/><Relationship Id="rId1" Type="http://schemas.openxmlformats.org/officeDocument/2006/relationships/tags" Target="../tags/tag925.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483.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929.xml"/><Relationship Id="rId4" Type="http://schemas.openxmlformats.org/officeDocument/2006/relationships/image" Target="../media/image516.png"/></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17.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5" Type="http://schemas.openxmlformats.org/officeDocument/2006/relationships/image" Target="../media/image519.png"/><Relationship Id="rId4" Type="http://schemas.openxmlformats.org/officeDocument/2006/relationships/image" Target="../media/image518.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 Id="rId4" Type="http://schemas.openxmlformats.org/officeDocument/2006/relationships/image" Target="../media/image520.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5" Type="http://schemas.openxmlformats.org/officeDocument/2006/relationships/image" Target="../media/image522.png"/><Relationship Id="rId4" Type="http://schemas.openxmlformats.org/officeDocument/2006/relationships/image" Target="../media/image521.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1.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889.xml.rels><?xml version="1.0" encoding="UTF-8" standalone="yes"?>
<Relationships xmlns="http://schemas.openxmlformats.org/package/2006/relationships"><Relationship Id="rId8" Type="http://schemas.openxmlformats.org/officeDocument/2006/relationships/image" Target="../media/image524.wmf"/><Relationship Id="rId3" Type="http://schemas.openxmlformats.org/officeDocument/2006/relationships/slideLayout" Target="../slideLayouts/slideLayout2.xml"/><Relationship Id="rId7" Type="http://schemas.openxmlformats.org/officeDocument/2006/relationships/oleObject" Target="../embeddings/oleObject209.bin"/><Relationship Id="rId12" Type="http://schemas.openxmlformats.org/officeDocument/2006/relationships/image" Target="../media/image526.wmf"/><Relationship Id="rId2" Type="http://schemas.openxmlformats.org/officeDocument/2006/relationships/tags" Target="../tags/tag938.xml"/><Relationship Id="rId1" Type="http://schemas.openxmlformats.org/officeDocument/2006/relationships/vmlDrawing" Target="../drawings/vmlDrawing77.vml"/><Relationship Id="rId6" Type="http://schemas.openxmlformats.org/officeDocument/2006/relationships/image" Target="../media/image523.wmf"/><Relationship Id="rId11" Type="http://schemas.openxmlformats.org/officeDocument/2006/relationships/oleObject" Target="../embeddings/oleObject211.bin"/><Relationship Id="rId5" Type="http://schemas.openxmlformats.org/officeDocument/2006/relationships/oleObject" Target="../embeddings/oleObject208.bin"/><Relationship Id="rId10" Type="http://schemas.openxmlformats.org/officeDocument/2006/relationships/image" Target="../media/image525.wmf"/><Relationship Id="rId4" Type="http://schemas.openxmlformats.org/officeDocument/2006/relationships/notesSlide" Target="../notesSlides/notesSlide888.xml"/><Relationship Id="rId9" Type="http://schemas.openxmlformats.org/officeDocument/2006/relationships/oleObject" Target="../embeddings/oleObject210.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4" Type="http://schemas.openxmlformats.org/officeDocument/2006/relationships/image" Target="../media/image527.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942.xml"/><Relationship Id="rId4" Type="http://schemas.openxmlformats.org/officeDocument/2006/relationships/image" Target="../media/image528.png"/></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944.xml"/><Relationship Id="rId4" Type="http://schemas.openxmlformats.org/officeDocument/2006/relationships/image" Target="../media/image529.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945.xml"/><Relationship Id="rId4" Type="http://schemas.openxmlformats.org/officeDocument/2006/relationships/image" Target="../media/image530.png"/></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 Id="rId6" Type="http://schemas.openxmlformats.org/officeDocument/2006/relationships/image" Target="../media/image533.png"/><Relationship Id="rId5" Type="http://schemas.openxmlformats.org/officeDocument/2006/relationships/image" Target="../media/image532.png"/><Relationship Id="rId4" Type="http://schemas.openxmlformats.org/officeDocument/2006/relationships/image" Target="../media/image531.png"/></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1.xml"/><Relationship Id="rId1" Type="http://schemas.openxmlformats.org/officeDocument/2006/relationships/tags" Target="../tags/tag949.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1.xml"/><Relationship Id="rId1" Type="http://schemas.openxmlformats.org/officeDocument/2006/relationships/tags" Target="../tags/tag951.xml"/></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955.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90.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91.jpe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1.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35.png"/></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3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1.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s>
</file>

<file path=ppt/slides/_rels/slide948.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13.bin"/><Relationship Id="rId2" Type="http://schemas.openxmlformats.org/officeDocument/2006/relationships/tags" Target="../tags/tag997.xml"/><Relationship Id="rId1" Type="http://schemas.openxmlformats.org/officeDocument/2006/relationships/vmlDrawing" Target="../drawings/vmlDrawing78.vml"/><Relationship Id="rId6" Type="http://schemas.openxmlformats.org/officeDocument/2006/relationships/image" Target="../media/image537.wmf"/><Relationship Id="rId5" Type="http://schemas.openxmlformats.org/officeDocument/2006/relationships/oleObject" Target="../embeddings/oleObject212.bin"/><Relationship Id="rId10" Type="http://schemas.openxmlformats.org/officeDocument/2006/relationships/image" Target="../media/image539.wmf"/><Relationship Id="rId4" Type="http://schemas.openxmlformats.org/officeDocument/2006/relationships/notesSlide" Target="../notesSlides/notesSlide947.xml"/><Relationship Id="rId9" Type="http://schemas.openxmlformats.org/officeDocument/2006/relationships/oleObject" Target="../embeddings/oleObject214.bin"/></Relationships>
</file>

<file path=ppt/slides/_rels/slide949.xml.rels><?xml version="1.0" encoding="UTF-8" standalone="yes"?>
<Relationships xmlns="http://schemas.openxmlformats.org/package/2006/relationships"><Relationship Id="rId8" Type="http://schemas.openxmlformats.org/officeDocument/2006/relationships/image" Target="../media/image541.wmf"/><Relationship Id="rId3" Type="http://schemas.openxmlformats.org/officeDocument/2006/relationships/slideLayout" Target="../slideLayouts/slideLayout2.xml"/><Relationship Id="rId7" Type="http://schemas.openxmlformats.org/officeDocument/2006/relationships/oleObject" Target="../embeddings/oleObject216.bin"/><Relationship Id="rId2" Type="http://schemas.openxmlformats.org/officeDocument/2006/relationships/tags" Target="../tags/tag998.xml"/><Relationship Id="rId1" Type="http://schemas.openxmlformats.org/officeDocument/2006/relationships/vmlDrawing" Target="../drawings/vmlDrawing79.vml"/><Relationship Id="rId6" Type="http://schemas.openxmlformats.org/officeDocument/2006/relationships/image" Target="../media/image540.wmf"/><Relationship Id="rId5" Type="http://schemas.openxmlformats.org/officeDocument/2006/relationships/oleObject" Target="../embeddings/oleObject215.bin"/><Relationship Id="rId10" Type="http://schemas.openxmlformats.org/officeDocument/2006/relationships/image" Target="../media/image542.wmf"/><Relationship Id="rId4" Type="http://schemas.openxmlformats.org/officeDocument/2006/relationships/notesSlide" Target="../notesSlides/notesSlide948.xml"/><Relationship Id="rId9" Type="http://schemas.openxmlformats.org/officeDocument/2006/relationships/oleObject" Target="../embeddings/oleObject217.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5" Type="http://schemas.openxmlformats.org/officeDocument/2006/relationships/image" Target="../media/image544.png"/><Relationship Id="rId4" Type="http://schemas.openxmlformats.org/officeDocument/2006/relationships/image" Target="../media/image543.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 Id="rId4" Type="http://schemas.openxmlformats.org/officeDocument/2006/relationships/image" Target="../media/image545.png"/></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55.xml.rels><?xml version="1.0" encoding="UTF-8" standalone="yes"?>
<Relationships xmlns="http://schemas.openxmlformats.org/package/2006/relationships"><Relationship Id="rId8" Type="http://schemas.openxmlformats.org/officeDocument/2006/relationships/image" Target="../media/image547.wmf"/><Relationship Id="rId3" Type="http://schemas.openxmlformats.org/officeDocument/2006/relationships/slideLayout" Target="../slideLayouts/slideLayout2.xml"/><Relationship Id="rId7" Type="http://schemas.openxmlformats.org/officeDocument/2006/relationships/oleObject" Target="../embeddings/oleObject219.bin"/><Relationship Id="rId2" Type="http://schemas.openxmlformats.org/officeDocument/2006/relationships/tags" Target="../tags/tag1004.xml"/><Relationship Id="rId1" Type="http://schemas.openxmlformats.org/officeDocument/2006/relationships/vmlDrawing" Target="../drawings/vmlDrawing80.vml"/><Relationship Id="rId6" Type="http://schemas.openxmlformats.org/officeDocument/2006/relationships/image" Target="../media/image546.wmf"/><Relationship Id="rId5" Type="http://schemas.openxmlformats.org/officeDocument/2006/relationships/oleObject" Target="../embeddings/oleObject218.bin"/><Relationship Id="rId10" Type="http://schemas.openxmlformats.org/officeDocument/2006/relationships/image" Target="../media/image548.wmf"/><Relationship Id="rId4" Type="http://schemas.openxmlformats.org/officeDocument/2006/relationships/notesSlide" Target="../notesSlides/notesSlide954.xml"/><Relationship Id="rId9" Type="http://schemas.openxmlformats.org/officeDocument/2006/relationships/oleObject" Target="../embeddings/oleObject220.bin"/></Relationships>
</file>

<file path=ppt/slides/_rels/slide956.xml.rels><?xml version="1.0" encoding="UTF-8" standalone="yes"?>
<Relationships xmlns="http://schemas.openxmlformats.org/package/2006/relationships"><Relationship Id="rId8" Type="http://schemas.openxmlformats.org/officeDocument/2006/relationships/image" Target="../media/image550.wmf"/><Relationship Id="rId3" Type="http://schemas.openxmlformats.org/officeDocument/2006/relationships/slideLayout" Target="../slideLayouts/slideLayout2.xml"/><Relationship Id="rId7" Type="http://schemas.openxmlformats.org/officeDocument/2006/relationships/oleObject" Target="../embeddings/oleObject222.bin"/><Relationship Id="rId12" Type="http://schemas.openxmlformats.org/officeDocument/2006/relationships/image" Target="../media/image552.wmf"/><Relationship Id="rId2" Type="http://schemas.openxmlformats.org/officeDocument/2006/relationships/tags" Target="../tags/tag1005.xml"/><Relationship Id="rId1" Type="http://schemas.openxmlformats.org/officeDocument/2006/relationships/vmlDrawing" Target="../drawings/vmlDrawing81.vml"/><Relationship Id="rId6" Type="http://schemas.openxmlformats.org/officeDocument/2006/relationships/image" Target="../media/image549.wmf"/><Relationship Id="rId11" Type="http://schemas.openxmlformats.org/officeDocument/2006/relationships/oleObject" Target="../embeddings/oleObject224.bin"/><Relationship Id="rId5" Type="http://schemas.openxmlformats.org/officeDocument/2006/relationships/oleObject" Target="../embeddings/oleObject221.bin"/><Relationship Id="rId10" Type="http://schemas.openxmlformats.org/officeDocument/2006/relationships/image" Target="../media/image551.wmf"/><Relationship Id="rId4" Type="http://schemas.openxmlformats.org/officeDocument/2006/relationships/notesSlide" Target="../notesSlides/notesSlide955.xml"/><Relationship Id="rId9" Type="http://schemas.openxmlformats.org/officeDocument/2006/relationships/oleObject" Target="../embeddings/oleObject223.bin"/></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 Id="rId5" Type="http://schemas.openxmlformats.org/officeDocument/2006/relationships/image" Target="../media/image554.png"/><Relationship Id="rId4" Type="http://schemas.openxmlformats.org/officeDocument/2006/relationships/image" Target="../media/image553.png"/></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55.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1.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63.xml.rels><?xml version="1.0" encoding="UTF-8" standalone="yes"?>
<Relationships xmlns="http://schemas.openxmlformats.org/package/2006/relationships"><Relationship Id="rId8" Type="http://schemas.openxmlformats.org/officeDocument/2006/relationships/image" Target="../media/image557.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1012.xml"/><Relationship Id="rId1" Type="http://schemas.openxmlformats.org/officeDocument/2006/relationships/vmlDrawing" Target="../drawings/vmlDrawing82.vml"/><Relationship Id="rId6" Type="http://schemas.openxmlformats.org/officeDocument/2006/relationships/image" Target="../media/image556.wmf"/><Relationship Id="rId5" Type="http://schemas.openxmlformats.org/officeDocument/2006/relationships/oleObject" Target="../embeddings/oleObject225.bin"/><Relationship Id="rId10" Type="http://schemas.openxmlformats.org/officeDocument/2006/relationships/image" Target="../media/image558.wmf"/><Relationship Id="rId4" Type="http://schemas.openxmlformats.org/officeDocument/2006/relationships/notesSlide" Target="../notesSlides/notesSlide962.xml"/><Relationship Id="rId9" Type="http://schemas.openxmlformats.org/officeDocument/2006/relationships/oleObject" Target="../embeddings/oleObject227.bin"/></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 Id="rId5" Type="http://schemas.openxmlformats.org/officeDocument/2006/relationships/image" Target="../media/image560.png"/><Relationship Id="rId4" Type="http://schemas.openxmlformats.org/officeDocument/2006/relationships/image" Target="../media/image559.png"/></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1.png"/></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1.xml"/><Relationship Id="rId1" Type="http://schemas.openxmlformats.org/officeDocument/2006/relationships/tags" Target="../tags/tag1016.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017.xml"/></Relationships>
</file>

<file path=ppt/slides/_rels/slide969.xml.rels><?xml version="1.0" encoding="UTF-8" standalone="yes"?>
<Relationships xmlns="http://schemas.openxmlformats.org/package/2006/relationships"><Relationship Id="rId8" Type="http://schemas.openxmlformats.org/officeDocument/2006/relationships/image" Target="../media/image563.wmf"/><Relationship Id="rId3" Type="http://schemas.openxmlformats.org/officeDocument/2006/relationships/slideLayout" Target="../slideLayouts/slideLayout2.xml"/><Relationship Id="rId7" Type="http://schemas.openxmlformats.org/officeDocument/2006/relationships/oleObject" Target="../embeddings/oleObject229.bin"/><Relationship Id="rId2" Type="http://schemas.openxmlformats.org/officeDocument/2006/relationships/tags" Target="../tags/tag1018.xml"/><Relationship Id="rId1" Type="http://schemas.openxmlformats.org/officeDocument/2006/relationships/vmlDrawing" Target="../drawings/vmlDrawing83.vml"/><Relationship Id="rId6" Type="http://schemas.openxmlformats.org/officeDocument/2006/relationships/image" Target="../media/image562.wmf"/><Relationship Id="rId5" Type="http://schemas.openxmlformats.org/officeDocument/2006/relationships/oleObject" Target="../embeddings/oleObject228.bin"/><Relationship Id="rId10" Type="http://schemas.openxmlformats.org/officeDocument/2006/relationships/image" Target="../media/image564.wmf"/><Relationship Id="rId4" Type="http://schemas.openxmlformats.org/officeDocument/2006/relationships/notesSlide" Target="../notesSlides/notesSlide968.xml"/><Relationship Id="rId9" Type="http://schemas.openxmlformats.org/officeDocument/2006/relationships/oleObject" Target="../embeddings/oleObject230.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020.xml"/><Relationship Id="rId5" Type="http://schemas.openxmlformats.org/officeDocument/2006/relationships/image" Target="../media/image566.png"/><Relationship Id="rId4" Type="http://schemas.openxmlformats.org/officeDocument/2006/relationships/image" Target="../media/image565.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 Id="rId4" Type="http://schemas.openxmlformats.org/officeDocument/2006/relationships/image" Target="../media/image567.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1.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32.bin"/><Relationship Id="rId2" Type="http://schemas.openxmlformats.org/officeDocument/2006/relationships/tags" Target="../tags/tag1024.xml"/><Relationship Id="rId1" Type="http://schemas.openxmlformats.org/officeDocument/2006/relationships/vmlDrawing" Target="../drawings/vmlDrawing84.vml"/><Relationship Id="rId6" Type="http://schemas.openxmlformats.org/officeDocument/2006/relationships/image" Target="../media/image568.wmf"/><Relationship Id="rId5" Type="http://schemas.openxmlformats.org/officeDocument/2006/relationships/oleObject" Target="../embeddings/oleObject231.bin"/><Relationship Id="rId10" Type="http://schemas.openxmlformats.org/officeDocument/2006/relationships/image" Target="../media/image570.wmf"/><Relationship Id="rId4" Type="http://schemas.openxmlformats.org/officeDocument/2006/relationships/notesSlide" Target="../notesSlides/notesSlide974.xml"/><Relationship Id="rId9" Type="http://schemas.openxmlformats.org/officeDocument/2006/relationships/oleObject" Target="../embeddings/oleObject233.bin"/></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5" Type="http://schemas.openxmlformats.org/officeDocument/2006/relationships/image" Target="../media/image572.png"/><Relationship Id="rId4" Type="http://schemas.openxmlformats.org/officeDocument/2006/relationships/image" Target="../media/image571.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4" Type="http://schemas.openxmlformats.org/officeDocument/2006/relationships/image" Target="../media/image573.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1.xml"/><Relationship Id="rId1" Type="http://schemas.openxmlformats.org/officeDocument/2006/relationships/tags" Target="../tags/tag1028.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81.xml.rels><?xml version="1.0" encoding="UTF-8" standalone="yes"?>
<Relationships xmlns="http://schemas.openxmlformats.org/package/2006/relationships"><Relationship Id="rId8" Type="http://schemas.openxmlformats.org/officeDocument/2006/relationships/image" Target="../media/image574.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1030.xml"/><Relationship Id="rId1" Type="http://schemas.openxmlformats.org/officeDocument/2006/relationships/vmlDrawing" Target="../drawings/vmlDrawing85.vml"/><Relationship Id="rId6" Type="http://schemas.openxmlformats.org/officeDocument/2006/relationships/image" Target="../media/image546.wmf"/><Relationship Id="rId5" Type="http://schemas.openxmlformats.org/officeDocument/2006/relationships/oleObject" Target="../embeddings/oleObject234.bin"/><Relationship Id="rId10" Type="http://schemas.openxmlformats.org/officeDocument/2006/relationships/image" Target="../media/image575.wmf"/><Relationship Id="rId4" Type="http://schemas.openxmlformats.org/officeDocument/2006/relationships/notesSlide" Target="../notesSlides/notesSlide980.xml"/><Relationship Id="rId9" Type="http://schemas.openxmlformats.org/officeDocument/2006/relationships/oleObject" Target="../embeddings/oleObject236.bin"/></Relationships>
</file>

<file path=ppt/slides/_rels/slide982.xml.rels><?xml version="1.0" encoding="UTF-8" standalone="yes"?>
<Relationships xmlns="http://schemas.openxmlformats.org/package/2006/relationships"><Relationship Id="rId8" Type="http://schemas.openxmlformats.org/officeDocument/2006/relationships/image" Target="../media/image577.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79.wmf"/><Relationship Id="rId2" Type="http://schemas.openxmlformats.org/officeDocument/2006/relationships/tags" Target="../tags/tag1031.xml"/><Relationship Id="rId1" Type="http://schemas.openxmlformats.org/officeDocument/2006/relationships/vmlDrawing" Target="../drawings/vmlDrawing86.vml"/><Relationship Id="rId6" Type="http://schemas.openxmlformats.org/officeDocument/2006/relationships/image" Target="../media/image576.wmf"/><Relationship Id="rId11" Type="http://schemas.openxmlformats.org/officeDocument/2006/relationships/oleObject" Target="../embeddings/oleObject240.bin"/><Relationship Id="rId5" Type="http://schemas.openxmlformats.org/officeDocument/2006/relationships/oleObject" Target="../embeddings/oleObject237.bin"/><Relationship Id="rId10" Type="http://schemas.openxmlformats.org/officeDocument/2006/relationships/image" Target="../media/image578.wmf"/><Relationship Id="rId4" Type="http://schemas.openxmlformats.org/officeDocument/2006/relationships/notesSlide" Target="../notesSlides/notesSlide981.xml"/><Relationship Id="rId9" Type="http://schemas.openxmlformats.org/officeDocument/2006/relationships/oleObject" Target="../embeddings/oleObject239.bin"/></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581.png"/><Relationship Id="rId4" Type="http://schemas.openxmlformats.org/officeDocument/2006/relationships/image" Target="../media/image580.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 Id="rId4" Type="http://schemas.openxmlformats.org/officeDocument/2006/relationships/image" Target="../media/image582.png"/></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4" Type="http://schemas.openxmlformats.org/officeDocument/2006/relationships/image" Target="../media/image58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2.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84.png"/></Relationships>
</file>

<file path=ppt/slides/_rels/slide991.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45.bin"/><Relationship Id="rId18" Type="http://schemas.openxmlformats.org/officeDocument/2006/relationships/image" Target="../media/image591.wmf"/><Relationship Id="rId3" Type="http://schemas.openxmlformats.org/officeDocument/2006/relationships/slideLayout" Target="../slideLayouts/slideLayout2.xml"/><Relationship Id="rId7" Type="http://schemas.openxmlformats.org/officeDocument/2006/relationships/oleObject" Target="../embeddings/oleObject242.bin"/><Relationship Id="rId12" Type="http://schemas.openxmlformats.org/officeDocument/2006/relationships/image" Target="../media/image588.wmf"/><Relationship Id="rId17" Type="http://schemas.openxmlformats.org/officeDocument/2006/relationships/oleObject" Target="../embeddings/oleObject247.bin"/><Relationship Id="rId2" Type="http://schemas.openxmlformats.org/officeDocument/2006/relationships/tags" Target="../tags/tag1040.xml"/><Relationship Id="rId16" Type="http://schemas.openxmlformats.org/officeDocument/2006/relationships/image" Target="../media/image590.wmf"/><Relationship Id="rId1" Type="http://schemas.openxmlformats.org/officeDocument/2006/relationships/vmlDrawing" Target="../drawings/vmlDrawing87.vml"/><Relationship Id="rId6" Type="http://schemas.openxmlformats.org/officeDocument/2006/relationships/image" Target="../media/image585.wmf"/><Relationship Id="rId11" Type="http://schemas.openxmlformats.org/officeDocument/2006/relationships/oleObject" Target="../embeddings/oleObject244.bin"/><Relationship Id="rId5" Type="http://schemas.openxmlformats.org/officeDocument/2006/relationships/oleObject" Target="../embeddings/oleObject241.bin"/><Relationship Id="rId15" Type="http://schemas.openxmlformats.org/officeDocument/2006/relationships/oleObject" Target="../embeddings/oleObject246.bin"/><Relationship Id="rId10" Type="http://schemas.openxmlformats.org/officeDocument/2006/relationships/image" Target="../media/image587.wmf"/><Relationship Id="rId4" Type="http://schemas.openxmlformats.org/officeDocument/2006/relationships/notesSlide" Target="../notesSlides/notesSlide990.xml"/><Relationship Id="rId9" Type="http://schemas.openxmlformats.org/officeDocument/2006/relationships/oleObject" Target="../embeddings/oleObject243.bin"/><Relationship Id="rId14" Type="http://schemas.openxmlformats.org/officeDocument/2006/relationships/image" Target="../media/image589.wmf"/></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993.xml.rels><?xml version="1.0" encoding="UTF-8" standalone="yes"?>
<Relationships xmlns="http://schemas.openxmlformats.org/package/2006/relationships"><Relationship Id="rId8" Type="http://schemas.openxmlformats.org/officeDocument/2006/relationships/image" Target="../media/image586.wmf"/><Relationship Id="rId13" Type="http://schemas.openxmlformats.org/officeDocument/2006/relationships/oleObject" Target="../embeddings/oleObject252.bin"/><Relationship Id="rId18" Type="http://schemas.openxmlformats.org/officeDocument/2006/relationships/image" Target="../media/image593.wmf"/><Relationship Id="rId3" Type="http://schemas.openxmlformats.org/officeDocument/2006/relationships/slideLayout" Target="../slideLayouts/slideLayout2.xml"/><Relationship Id="rId7" Type="http://schemas.openxmlformats.org/officeDocument/2006/relationships/oleObject" Target="../embeddings/oleObject249.bin"/><Relationship Id="rId12" Type="http://schemas.openxmlformats.org/officeDocument/2006/relationships/image" Target="../media/image588.wmf"/><Relationship Id="rId17" Type="http://schemas.openxmlformats.org/officeDocument/2006/relationships/oleObject" Target="../embeddings/oleObject254.bin"/><Relationship Id="rId2" Type="http://schemas.openxmlformats.org/officeDocument/2006/relationships/tags" Target="../tags/tag1042.xml"/><Relationship Id="rId16" Type="http://schemas.openxmlformats.org/officeDocument/2006/relationships/image" Target="../media/image592.wmf"/><Relationship Id="rId20" Type="http://schemas.openxmlformats.org/officeDocument/2006/relationships/image" Target="../media/image594.wmf"/><Relationship Id="rId1" Type="http://schemas.openxmlformats.org/officeDocument/2006/relationships/vmlDrawing" Target="../drawings/vmlDrawing88.vml"/><Relationship Id="rId6" Type="http://schemas.openxmlformats.org/officeDocument/2006/relationships/image" Target="../media/image585.wmf"/><Relationship Id="rId11" Type="http://schemas.openxmlformats.org/officeDocument/2006/relationships/oleObject" Target="../embeddings/oleObject251.bin"/><Relationship Id="rId5" Type="http://schemas.openxmlformats.org/officeDocument/2006/relationships/oleObject" Target="../embeddings/oleObject248.bin"/><Relationship Id="rId15" Type="http://schemas.openxmlformats.org/officeDocument/2006/relationships/oleObject" Target="../embeddings/oleObject253.bin"/><Relationship Id="rId10" Type="http://schemas.openxmlformats.org/officeDocument/2006/relationships/image" Target="../media/image587.wmf"/><Relationship Id="rId19" Type="http://schemas.openxmlformats.org/officeDocument/2006/relationships/oleObject" Target="../embeddings/oleObject255.bin"/><Relationship Id="rId4" Type="http://schemas.openxmlformats.org/officeDocument/2006/relationships/notesSlide" Target="../notesSlides/notesSlide992.xml"/><Relationship Id="rId9" Type="http://schemas.openxmlformats.org/officeDocument/2006/relationships/oleObject" Target="../embeddings/oleObject250.bin"/><Relationship Id="rId14" Type="http://schemas.openxmlformats.org/officeDocument/2006/relationships/image" Target="../media/image589.wmf"/></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 Id="rId5" Type="http://schemas.openxmlformats.org/officeDocument/2006/relationships/image" Target="../media/image596.png"/><Relationship Id="rId4" Type="http://schemas.openxmlformats.org/officeDocument/2006/relationships/image" Target="../media/image595.png"/></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597.png"/></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1.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8" Type="http://schemas.openxmlformats.org/officeDocument/2006/relationships/image" Target="../media/image599.wmf"/><Relationship Id="rId13" Type="http://schemas.openxmlformats.org/officeDocument/2006/relationships/oleObject" Target="../embeddings/oleObject260.bin"/><Relationship Id="rId3" Type="http://schemas.openxmlformats.org/officeDocument/2006/relationships/slideLayout" Target="../slideLayouts/slideLayout2.xml"/><Relationship Id="rId7" Type="http://schemas.openxmlformats.org/officeDocument/2006/relationships/oleObject" Target="../embeddings/oleObject257.bin"/><Relationship Id="rId12" Type="http://schemas.openxmlformats.org/officeDocument/2006/relationships/image" Target="../media/image601.wmf"/><Relationship Id="rId2" Type="http://schemas.openxmlformats.org/officeDocument/2006/relationships/tags" Target="../tags/tag1048.xml"/><Relationship Id="rId1" Type="http://schemas.openxmlformats.org/officeDocument/2006/relationships/vmlDrawing" Target="../drawings/vmlDrawing89.vml"/><Relationship Id="rId6" Type="http://schemas.openxmlformats.org/officeDocument/2006/relationships/image" Target="../media/image598.wmf"/><Relationship Id="rId11" Type="http://schemas.openxmlformats.org/officeDocument/2006/relationships/oleObject" Target="../embeddings/oleObject259.bin"/><Relationship Id="rId5" Type="http://schemas.openxmlformats.org/officeDocument/2006/relationships/oleObject" Target="../embeddings/oleObject256.bin"/><Relationship Id="rId10" Type="http://schemas.openxmlformats.org/officeDocument/2006/relationships/image" Target="../media/image600.wmf"/><Relationship Id="rId4" Type="http://schemas.openxmlformats.org/officeDocument/2006/relationships/notesSlide" Target="../notesSlides/notesSlide998.xml"/><Relationship Id="rId9" Type="http://schemas.openxmlformats.org/officeDocument/2006/relationships/oleObject" Target="../embeddings/oleObject258.bin"/><Relationship Id="rId14" Type="http://schemas.openxmlformats.org/officeDocument/2006/relationships/image" Target="../media/image58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8B83BC3-069B-46AF-A4E6-C99928E1A4FA}" type="slidenum">
              <a:rPr lang="en-US" smtClean="0"/>
              <a:pPr/>
              <a:t>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
        <p:nvSpPr>
          <p:cNvPr id="7" name="TextBox 6">
            <a:extLst>
              <a:ext uri="{FF2B5EF4-FFF2-40B4-BE49-F238E27FC236}">
                <a16:creationId xmlns:a16="http://schemas.microsoft.com/office/drawing/2014/main" id="{E87F1E9B-0029-4CA4-9A30-DF9D3E36AEF4}"/>
              </a:ext>
            </a:extLst>
          </p:cNvPr>
          <p:cNvSpPr txBox="1"/>
          <p:nvPr/>
        </p:nvSpPr>
        <p:spPr>
          <a:xfrm>
            <a:off x="3493202" y="4001125"/>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9" name="Picture 8" descr="A black sign with white letters&#10;&#10;Description automatically generated">
            <a:extLst>
              <a:ext uri="{FF2B5EF4-FFF2-40B4-BE49-F238E27FC236}">
                <a16:creationId xmlns:a16="http://schemas.microsoft.com/office/drawing/2014/main" id="{6F994609-9305-4C76-88E8-CB3676799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402" y="2686363"/>
            <a:ext cx="4964998" cy="1185672"/>
          </a:xfrm>
          <a:prstGeom prst="rect">
            <a:avLst/>
          </a:prstGeom>
        </p:spPr>
      </p:pic>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100</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Tree>
    <p:custDataLst>
      <p:tags r:id="rId1"/>
    </p:custDataLst>
    <p:extLst>
      <p:ext uri="{BB962C8B-B14F-4D97-AF65-F5344CB8AC3E}">
        <p14:creationId xmlns:p14="http://schemas.microsoft.com/office/powerpoint/2010/main" val="1570585337"/>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1002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Tree>
    <p:custDataLst>
      <p:tags r:id="rId1"/>
    </p:custDataLst>
    <p:extLst>
      <p:ext uri="{BB962C8B-B14F-4D97-AF65-F5344CB8AC3E}">
        <p14:creationId xmlns:p14="http://schemas.microsoft.com/office/powerpoint/2010/main" val="2114154121"/>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1005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1008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1009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101</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Slide Number Placeholder 8"/>
          <p:cNvSpPr>
            <a:spLocks noGrp="1"/>
          </p:cNvSpPr>
          <p:nvPr>
            <p:ph type="sldNum" sz="quarter" idx="4"/>
          </p:nvPr>
        </p:nvSpPr>
        <p:spPr/>
        <p:txBody>
          <a:bodyPr/>
          <a:lstStyle/>
          <a:p>
            <a:fld id="{28B83BC3-069B-46AF-A4E6-C99928E1A4FA}" type="slidenum">
              <a:rPr lang="en-US" smtClean="0"/>
              <a:pPr/>
              <a:t>1010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1011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74867406"/>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1013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23" name="Slide Number Placeholder 22"/>
          <p:cNvSpPr>
            <a:spLocks noGrp="1"/>
          </p:cNvSpPr>
          <p:nvPr>
            <p:ph type="sldNum" sz="quarter" idx="4"/>
          </p:nvPr>
        </p:nvSpPr>
        <p:spPr/>
        <p:txBody>
          <a:bodyPr/>
          <a:lstStyle/>
          <a:p>
            <a:fld id="{28B83BC3-069B-46AF-A4E6-C99928E1A4FA}" type="slidenum">
              <a:rPr lang="en-US" smtClean="0"/>
              <a:pPr/>
              <a:t>1014</a:t>
            </a:fld>
            <a:endParaRPr lang="en-US" dirty="0"/>
          </a:p>
        </p:txBody>
      </p:sp>
      <p:sp>
        <p:nvSpPr>
          <p:cNvPr id="21" name="Footer Placeholder 20"/>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1015</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1016</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1017</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70735813"/>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15949541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1019</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5117538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102</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1020</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49767470"/>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1021</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76818917"/>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1022</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957243826"/>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1025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1027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1028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1029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103</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1033</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2164"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2165"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77459613"/>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1035</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3187"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Tree>
    <p:custDataLst>
      <p:tags r:id="rId2"/>
    </p:custDataLst>
    <p:extLst>
      <p:ext uri="{BB962C8B-B14F-4D97-AF65-F5344CB8AC3E}">
        <p14:creationId xmlns:p14="http://schemas.microsoft.com/office/powerpoint/2010/main" val="172530292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1038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1039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104</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1040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1044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1046</a:t>
            </a:fld>
            <a:endParaRPr lang="en-US" dirty="0"/>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1048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1049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105</a:t>
            </a:fld>
            <a:endParaRPr lang="en-US" dirty="0"/>
          </a:p>
        </p:txBody>
      </p:sp>
      <p:sp>
        <p:nvSpPr>
          <p:cNvPr id="3" name="Footer Placeholder 2"/>
          <p:cNvSpPr>
            <a:spLocks noGrp="1"/>
          </p:cNvSpPr>
          <p:nvPr>
            <p:ph type="ftr" sz="quarter" idx="3"/>
          </p:nvPr>
        </p:nvSpPr>
        <p:spPr/>
        <p:txBody>
          <a:bodyPr/>
          <a:lstStyle/>
          <a:p>
            <a:r>
              <a:rPr lang="en-US"/>
              <a:t>© Lean Sigma Experts</a:t>
            </a:r>
            <a:endParaRPr lang="en-US" dirty="0"/>
          </a:p>
        </p:txBody>
      </p:sp>
      <p:sp>
        <p:nvSpPr>
          <p:cNvPr id="2" name="Date Placeholder 1"/>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8095298"/>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4531438"/>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5103089"/>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1055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1058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9636704"/>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1059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106</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1061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1062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1063</a:t>
            </a:fld>
            <a:endParaRPr lang="en-US" dirty="0"/>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1064</a:t>
            </a:fld>
            <a:endParaRPr lang="en-US" dirty="0"/>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28B83BC3-069B-46AF-A4E6-C99928E1A4FA}" type="slidenum">
              <a:rPr lang="en-US" smtClean="0"/>
              <a:pPr/>
              <a:t>1065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
        <p:nvSpPr>
          <p:cNvPr id="7" name="TextBox 6">
            <a:extLst>
              <a:ext uri="{FF2B5EF4-FFF2-40B4-BE49-F238E27FC236}">
                <a16:creationId xmlns:a16="http://schemas.microsoft.com/office/drawing/2014/main" id="{4F311918-6B5F-4F91-9633-71AE051D0656}"/>
              </a:ext>
            </a:extLst>
          </p:cNvPr>
          <p:cNvSpPr txBox="1"/>
          <p:nvPr/>
        </p:nvSpPr>
        <p:spPr>
          <a:xfrm>
            <a:off x="3493202" y="4001125"/>
            <a:ext cx="4876800" cy="723275"/>
          </a:xfrm>
          <a:prstGeom prst="rect">
            <a:avLst/>
          </a:prstGeom>
          <a:noFill/>
        </p:spPr>
        <p:txBody>
          <a:bodyPr wrap="square" rtlCol="0">
            <a:spAutoFit/>
          </a:bodyPr>
          <a:lstStyle/>
          <a:p>
            <a:pPr algn="r"/>
            <a:r>
              <a:rPr lang="en-US" sz="2000" dirty="0">
                <a:latin typeface="+mj-lt"/>
              </a:rPr>
              <a:t>Lean Six Sigma Green Belt Training </a:t>
            </a:r>
          </a:p>
          <a:p>
            <a:pPr algn="r">
              <a:spcBef>
                <a:spcPts val="600"/>
              </a:spcBef>
            </a:pPr>
            <a:r>
              <a:rPr lang="en-US" sz="1600" dirty="0">
                <a:latin typeface="+mj-lt"/>
              </a:rPr>
              <a:t>Featuring Examples from Minitab 18</a:t>
            </a:r>
          </a:p>
        </p:txBody>
      </p:sp>
      <p:pic>
        <p:nvPicPr>
          <p:cNvPr id="10" name="Picture 9" descr="A black sign with white letters&#10;&#10;Description automatically generated">
            <a:extLst>
              <a:ext uri="{FF2B5EF4-FFF2-40B4-BE49-F238E27FC236}">
                <a16:creationId xmlns:a16="http://schemas.microsoft.com/office/drawing/2014/main" id="{E8057897-FDFF-4E6F-833B-2801CA564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402" y="2686363"/>
            <a:ext cx="4964998" cy="1185672"/>
          </a:xfrm>
          <a:prstGeom prst="rect">
            <a:avLst/>
          </a:prstGeom>
        </p:spPr>
      </p:pic>
    </p:spTree>
    <p:custDataLst>
      <p:tags r:id="rId1"/>
    </p:custDataLst>
    <p:extLst>
      <p:ext uri="{BB962C8B-B14F-4D97-AF65-F5344CB8AC3E}">
        <p14:creationId xmlns:p14="http://schemas.microsoft.com/office/powerpoint/2010/main" val="4737075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107</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108</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109</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113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115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118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119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4" name="Slide Number Placeholder 3"/>
          <p:cNvSpPr>
            <a:spLocks noGrp="1"/>
          </p:cNvSpPr>
          <p:nvPr>
            <p:ph type="sldNum" sz="quarter" idx="4"/>
          </p:nvPr>
        </p:nvSpPr>
        <p:spPr/>
        <p:txBody>
          <a:bodyPr/>
          <a:lstStyle/>
          <a:p>
            <a:fld id="{28B83BC3-069B-46AF-A4E6-C99928E1A4FA}" type="slidenum">
              <a:rPr lang="en-US" smtClean="0"/>
              <a:pPr/>
              <a:t>12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7" name="Slide Number Placeholder 6"/>
          <p:cNvSpPr>
            <a:spLocks noGrp="1"/>
          </p:cNvSpPr>
          <p:nvPr>
            <p:ph type="sldNum" sz="quarter" idx="4"/>
          </p:nvPr>
        </p:nvSpPr>
        <p:spPr/>
        <p:txBody>
          <a:bodyPr/>
          <a:lstStyle/>
          <a:p>
            <a:fld id="{28B83BC3-069B-46AF-A4E6-C99928E1A4FA}" type="slidenum">
              <a:rPr lang="en-US" smtClean="0"/>
              <a:pPr/>
              <a:t>121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Tree>
    <p:custDataLst>
      <p:tags r:id="rId1"/>
    </p:custDataLst>
    <p:extLst>
      <p:ext uri="{BB962C8B-B14F-4D97-AF65-F5344CB8AC3E}">
        <p14:creationId xmlns:p14="http://schemas.microsoft.com/office/powerpoint/2010/main" val="30712747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sp>
        <p:nvSpPr>
          <p:cNvPr id="6" name="Slide Number Placeholder 5"/>
          <p:cNvSpPr>
            <a:spLocks noGrp="1"/>
          </p:cNvSpPr>
          <p:nvPr>
            <p:ph type="sldNum" sz="quarter" idx="4"/>
          </p:nvPr>
        </p:nvSpPr>
        <p:spPr/>
        <p:txBody>
          <a:bodyPr/>
          <a:lstStyle/>
          <a:p>
            <a:fld id="{28B83BC3-069B-46AF-A4E6-C99928E1A4FA}" type="slidenum">
              <a:rPr lang="en-US" smtClean="0"/>
              <a:pPr/>
              <a:t>126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Tree>
    <p:custDataLst>
      <p:tags r:id="rId1"/>
    </p:custDataLst>
    <p:extLst>
      <p:ext uri="{BB962C8B-B14F-4D97-AF65-F5344CB8AC3E}">
        <p14:creationId xmlns:p14="http://schemas.microsoft.com/office/powerpoint/2010/main" val="4365192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127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129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130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135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138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139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144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145</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146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6" name="Slide Number Placeholder 5"/>
          <p:cNvSpPr>
            <a:spLocks noGrp="1"/>
          </p:cNvSpPr>
          <p:nvPr>
            <p:ph type="sldNum" sz="quarter" idx="4"/>
          </p:nvPr>
        </p:nvSpPr>
        <p:spPr/>
        <p:txBody>
          <a:bodyPr/>
          <a:lstStyle/>
          <a:p>
            <a:fld id="{28B83BC3-069B-46AF-A4E6-C99928E1A4FA}" type="slidenum">
              <a:rPr lang="en-US" smtClean="0"/>
              <a:pPr/>
              <a:t>148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6" name="Slide Number Placeholder 5"/>
          <p:cNvSpPr>
            <a:spLocks noGrp="1"/>
          </p:cNvSpPr>
          <p:nvPr>
            <p:ph type="sldNum" sz="quarter" idx="4"/>
          </p:nvPr>
        </p:nvSpPr>
        <p:spPr/>
        <p:txBody>
          <a:bodyPr/>
          <a:lstStyle/>
          <a:p>
            <a:fld id="{28B83BC3-069B-46AF-A4E6-C99928E1A4FA}" type="slidenum">
              <a:rPr lang="en-US" smtClean="0"/>
              <a:pPr/>
              <a:t>149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150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154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6" name="Slide Number Placeholder 5"/>
          <p:cNvSpPr>
            <a:spLocks noGrp="1"/>
          </p:cNvSpPr>
          <p:nvPr>
            <p:ph type="sldNum" sz="quarter" idx="4"/>
          </p:nvPr>
        </p:nvSpPr>
        <p:spPr/>
        <p:txBody>
          <a:bodyPr/>
          <a:lstStyle/>
          <a:p>
            <a:fld id="{28B83BC3-069B-46AF-A4E6-C99928E1A4FA}" type="slidenum">
              <a:rPr lang="en-US" smtClean="0"/>
              <a:pPr/>
              <a:t>157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158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159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163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164</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165</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168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7" name="Slide Number Placeholder 6"/>
          <p:cNvSpPr>
            <a:spLocks noGrp="1"/>
          </p:cNvSpPr>
          <p:nvPr>
            <p:ph type="sldNum" sz="quarter" idx="4"/>
          </p:nvPr>
        </p:nvSpPr>
        <p:spPr/>
        <p:txBody>
          <a:bodyPr/>
          <a:lstStyle/>
          <a:p>
            <a:fld id="{28B83BC3-069B-46AF-A4E6-C99928E1A4FA}" type="slidenum">
              <a:rPr lang="en-US" smtClean="0"/>
              <a:pPr/>
              <a:t>169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171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172</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173</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174</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175</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sp>
        <p:nvSpPr>
          <p:cNvPr id="5" name="Slide Number Placeholder 4"/>
          <p:cNvSpPr>
            <a:spLocks noGrp="1"/>
          </p:cNvSpPr>
          <p:nvPr>
            <p:ph type="sldNum" sz="quarter" idx="4"/>
          </p:nvPr>
        </p:nvSpPr>
        <p:spPr/>
        <p:txBody>
          <a:bodyPr/>
          <a:lstStyle/>
          <a:p>
            <a:fld id="{28B83BC3-069B-46AF-A4E6-C99928E1A4FA}" type="slidenum">
              <a:rPr lang="en-US" smtClean="0"/>
              <a:pPr/>
              <a:t>176</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177</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178</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179</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18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180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181</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182</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183</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5" name="Slide Number Placeholder 4"/>
          <p:cNvSpPr>
            <a:spLocks noGrp="1"/>
          </p:cNvSpPr>
          <p:nvPr>
            <p:ph type="sldNum" sz="quarter" idx="4"/>
          </p:nvPr>
        </p:nvSpPr>
        <p:spPr/>
        <p:txBody>
          <a:bodyPr/>
          <a:lstStyle/>
          <a:p>
            <a:fld id="{28B83BC3-069B-46AF-A4E6-C99928E1A4FA}" type="slidenum">
              <a:rPr lang="en-US" smtClean="0"/>
              <a:pPr/>
              <a:t>184</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185</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186</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187</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188</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5" name="Slide Number Placeholder 4"/>
          <p:cNvSpPr>
            <a:spLocks noGrp="1"/>
          </p:cNvSpPr>
          <p:nvPr>
            <p:ph type="sldNum" sz="quarter" idx="4"/>
          </p:nvPr>
        </p:nvSpPr>
        <p:spPr/>
        <p:txBody>
          <a:bodyPr/>
          <a:lstStyle/>
          <a:p>
            <a:fld id="{28B83BC3-069B-46AF-A4E6-C99928E1A4FA}" type="slidenum">
              <a:rPr lang="en-US" smtClean="0"/>
              <a:pPr/>
              <a:t>189</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19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196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sp>
        <p:nvSpPr>
          <p:cNvPr id="8" name="Slide Number Placeholder 7"/>
          <p:cNvSpPr>
            <a:spLocks noGrp="1"/>
          </p:cNvSpPr>
          <p:nvPr>
            <p:ph type="sldNum" sz="quarter" idx="4"/>
          </p:nvPr>
        </p:nvSpPr>
        <p:spPr/>
        <p:txBody>
          <a:bodyPr/>
          <a:lstStyle/>
          <a:p>
            <a:fld id="{28B83BC3-069B-46AF-A4E6-C99928E1A4FA}"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199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203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204</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205</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207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sp>
        <p:nvSpPr>
          <p:cNvPr id="7" name="Slide Number Placeholder 6"/>
          <p:cNvSpPr>
            <a:spLocks noGrp="1"/>
          </p:cNvSpPr>
          <p:nvPr>
            <p:ph type="sldNum" sz="quarter" idx="4"/>
          </p:nvPr>
        </p:nvSpPr>
        <p:spPr/>
        <p:txBody>
          <a:bodyPr/>
          <a:lstStyle/>
          <a:p>
            <a:fld id="{28B83BC3-069B-46AF-A4E6-C99928E1A4FA}" type="slidenum">
              <a:rPr lang="en-US" smtClean="0"/>
              <a:pPr/>
              <a:t>209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211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8" name="Slide Number Placeholder 7"/>
          <p:cNvSpPr>
            <a:spLocks noGrp="1"/>
          </p:cNvSpPr>
          <p:nvPr>
            <p:ph type="sldNum" sz="quarter" idx="4"/>
          </p:nvPr>
        </p:nvSpPr>
        <p:spPr/>
        <p:txBody>
          <a:bodyPr/>
          <a:lstStyle/>
          <a:p>
            <a:fld id="{28B83BC3-069B-46AF-A4E6-C99928E1A4FA}" type="slidenum">
              <a:rPr lang="en-US" smtClean="0"/>
              <a:pPr/>
              <a:t>212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sp>
        <p:nvSpPr>
          <p:cNvPr id="7" name="Slide Number Placeholder 6"/>
          <p:cNvSpPr>
            <a:spLocks noGrp="1"/>
          </p:cNvSpPr>
          <p:nvPr>
            <p:ph type="sldNum" sz="quarter" idx="4"/>
          </p:nvPr>
        </p:nvSpPr>
        <p:spPr/>
        <p:txBody>
          <a:bodyPr/>
          <a:lstStyle/>
          <a:p>
            <a:fld id="{28B83BC3-069B-46AF-A4E6-C99928E1A4FA}" type="slidenum">
              <a:rPr lang="en-US" smtClean="0"/>
              <a:pPr/>
              <a:t>213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217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219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7" name="Slide Number Placeholder 6"/>
          <p:cNvSpPr>
            <a:spLocks noGrp="1"/>
          </p:cNvSpPr>
          <p:nvPr>
            <p:ph type="sldNum" sz="quarter" idx="4"/>
          </p:nvPr>
        </p:nvSpPr>
        <p:spPr/>
        <p:txBody>
          <a:bodyPr/>
          <a:lstStyle/>
          <a:p>
            <a:fld id="{28B83BC3-069B-46AF-A4E6-C99928E1A4FA}" type="slidenum">
              <a:rPr lang="en-US" smtClean="0"/>
              <a:pPr/>
              <a:t>22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222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4"/>
          </p:nvPr>
        </p:nvSpPr>
        <p:spPr/>
        <p:txBody>
          <a:bodyPr/>
          <a:lstStyle/>
          <a:p>
            <a:fld id="{28B83BC3-069B-46AF-A4E6-C99928E1A4FA}" type="slidenum">
              <a:rPr lang="en-US" smtClean="0"/>
              <a:pPr/>
              <a:t>225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6" name="Slide Number Placeholder 5"/>
          <p:cNvSpPr>
            <a:spLocks noGrp="1"/>
          </p:cNvSpPr>
          <p:nvPr>
            <p:ph type="sldNum" sz="quarter" idx="4"/>
          </p:nvPr>
        </p:nvSpPr>
        <p:spPr/>
        <p:txBody>
          <a:bodyPr/>
          <a:lstStyle/>
          <a:p>
            <a:fld id="{28B83BC3-069B-46AF-A4E6-C99928E1A4FA}" type="slidenum">
              <a:rPr lang="en-US" smtClean="0"/>
              <a:pPr/>
              <a:t>228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229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235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238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239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24</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6" name="Slide Number Placeholder 5"/>
          <p:cNvSpPr>
            <a:spLocks noGrp="1"/>
          </p:cNvSpPr>
          <p:nvPr>
            <p:ph type="sldNum" sz="quarter" idx="4"/>
          </p:nvPr>
        </p:nvSpPr>
        <p:spPr/>
        <p:txBody>
          <a:bodyPr/>
          <a:lstStyle/>
          <a:p>
            <a:fld id="{28B83BC3-069B-46AF-A4E6-C99928E1A4FA}"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6" name="Slide Number Placeholder 5"/>
          <p:cNvSpPr>
            <a:spLocks noGrp="1"/>
          </p:cNvSpPr>
          <p:nvPr>
            <p:ph type="sldNum" sz="quarter" idx="4"/>
          </p:nvPr>
        </p:nvSpPr>
        <p:spPr/>
        <p:txBody>
          <a:bodyPr/>
          <a:lstStyle/>
          <a:p>
            <a:fld id="{28B83BC3-069B-46AF-A4E6-C99928E1A4FA}" type="slidenum">
              <a:rPr lang="en-US" smtClean="0"/>
              <a:pPr/>
              <a:t>25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252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254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255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256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258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259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26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267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268</a:t>
            </a:fld>
            <a:endParaRPr lang="en-US" dirty="0"/>
          </a:p>
        </p:txBody>
      </p:sp>
      <p:sp>
        <p:nvSpPr>
          <p:cNvPr id="19" name="Footer Placeholder 18"/>
          <p:cNvSpPr>
            <a:spLocks noGrp="1"/>
          </p:cNvSpPr>
          <p:nvPr>
            <p:ph type="ftr" sz="quarter" idx="3"/>
          </p:nvPr>
        </p:nvSpPr>
        <p:spPr/>
        <p:txBody>
          <a:bodyPr/>
          <a:lstStyle/>
          <a:p>
            <a:r>
              <a:rPr lang="en-US"/>
              <a:t>© Lean Sigma Experts</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269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6" name="Slide Number Placeholder 5"/>
          <p:cNvSpPr>
            <a:spLocks noGrp="1"/>
          </p:cNvSpPr>
          <p:nvPr>
            <p:ph type="sldNum" sz="quarter" idx="4"/>
          </p:nvPr>
        </p:nvSpPr>
        <p:spPr/>
        <p:txBody>
          <a:bodyPr/>
          <a:lstStyle/>
          <a:p>
            <a:fld id="{28B83BC3-069B-46AF-A4E6-C99928E1A4FA}" type="slidenum">
              <a:rPr lang="en-US" smtClean="0"/>
              <a:pPr/>
              <a:t>27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270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277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9" name="Slide Number Placeholder 8"/>
          <p:cNvSpPr>
            <a:spLocks noGrp="1"/>
          </p:cNvSpPr>
          <p:nvPr>
            <p:ph type="sldNum" sz="quarter" idx="4"/>
          </p:nvPr>
        </p:nvSpPr>
        <p:spPr/>
        <p:txBody>
          <a:bodyPr/>
          <a:lstStyle/>
          <a:p>
            <a:fld id="{28B83BC3-069B-46AF-A4E6-C99928E1A4FA}" type="slidenum">
              <a:rPr lang="en-US" smtClean="0"/>
              <a:pPr/>
              <a:t>279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7" name="Slide Number Placeholder 6"/>
          <p:cNvSpPr>
            <a:spLocks noGrp="1"/>
          </p:cNvSpPr>
          <p:nvPr>
            <p:ph type="sldNum" sz="quarter" idx="4"/>
          </p:nvPr>
        </p:nvSpPr>
        <p:spPr/>
        <p:txBody>
          <a:bodyPr/>
          <a:lstStyle/>
          <a:p>
            <a:fld id="{28B83BC3-069B-46AF-A4E6-C99928E1A4FA}" type="slidenum">
              <a:rPr lang="en-US" smtClean="0"/>
              <a:pPr/>
              <a:t>28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284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285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286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289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4"/>
          </p:nvPr>
        </p:nvSpPr>
        <p:spPr/>
        <p:txBody>
          <a:bodyPr/>
          <a:lstStyle/>
          <a:p>
            <a:fld id="{28B83BC3-069B-46AF-A4E6-C99928E1A4FA}" type="slidenum">
              <a:rPr lang="en-US" smtClean="0"/>
              <a:pPr/>
              <a:t>29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8" name="Slide Number Placeholder 7"/>
          <p:cNvSpPr>
            <a:spLocks noGrp="1"/>
          </p:cNvSpPr>
          <p:nvPr>
            <p:ph type="sldNum" sz="quarter" idx="4"/>
          </p:nvPr>
        </p:nvSpPr>
        <p:spPr/>
        <p:txBody>
          <a:bodyPr/>
          <a:lstStyle/>
          <a:p>
            <a:fld id="{28B83BC3-069B-46AF-A4E6-C99928E1A4FA}" type="slidenum">
              <a:rPr lang="en-US" smtClean="0"/>
              <a:pPr/>
              <a:t>296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297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298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9" name="Slide Number Placeholder 38"/>
          <p:cNvSpPr>
            <a:spLocks noGrp="1"/>
          </p:cNvSpPr>
          <p:nvPr>
            <p:ph type="sldNum" sz="quarter" idx="4"/>
          </p:nvPr>
        </p:nvSpPr>
        <p:spPr/>
        <p:txBody>
          <a:bodyPr/>
          <a:lstStyle/>
          <a:p>
            <a:fld id="{28B83BC3-069B-46AF-A4E6-C99928E1A4FA}" type="slidenum">
              <a:rPr lang="en-US" smtClean="0"/>
              <a:pPr/>
              <a:t>299</a:t>
            </a:fld>
            <a:endParaRPr lang="en-US" dirty="0"/>
          </a:p>
        </p:txBody>
      </p:sp>
      <p:sp>
        <p:nvSpPr>
          <p:cNvPr id="38" name="Footer Placeholder 37"/>
          <p:cNvSpPr>
            <a:spLocks noGrp="1"/>
          </p:cNvSpPr>
          <p:nvPr>
            <p:ph type="ftr" sz="quarter" idx="3"/>
          </p:nvPr>
        </p:nvSpPr>
        <p:spPr/>
        <p:txBody>
          <a:bodyPr/>
          <a:lstStyle/>
          <a:p>
            <a:r>
              <a:rPr lang="en-US"/>
              <a:t>© Lean Sigma Experts</a:t>
            </a:r>
            <a:endParaRPr lang="en-US" dirty="0"/>
          </a:p>
        </p:txBody>
      </p:sp>
      <p:sp>
        <p:nvSpPr>
          <p:cNvPr id="37" name="Date Placeholder 36"/>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8" name="Slide Number Placeholder 7"/>
          <p:cNvSpPr>
            <a:spLocks noGrp="1"/>
          </p:cNvSpPr>
          <p:nvPr>
            <p:ph type="sldNum" sz="quarter" idx="4"/>
          </p:nvPr>
        </p:nvSpPr>
        <p:spPr/>
        <p:txBody>
          <a:bodyPr/>
          <a:lstStyle/>
          <a:p>
            <a:fld id="{28B83BC3-069B-46AF-A4E6-C99928E1A4FA}" type="slidenum">
              <a:rPr lang="en-US" smtClean="0"/>
              <a:pPr/>
              <a:t>300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000" dirty="0"/>
              <a:t>The </a:t>
            </a:r>
            <a:r>
              <a:rPr lang="en-US" sz="2000" b="1" dirty="0"/>
              <a:t>FMEA (Failure Modes and Effects Analysis)</a:t>
            </a:r>
            <a:r>
              <a:rPr lang="en-US" sz="2000" dirty="0"/>
              <a:t> is an analysis technique to identify, evaluate, and prioritize a potential deficiency in a process so that the project team can design action plans to reduce the probability of the failure/deficiency occurring.</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FMEA is completed in cross-functional brainstorming sessions in which attendees have a good understanding of the entire process or of a segment of it.</a:t>
            </a:r>
          </a:p>
          <a:p>
            <a:endParaRPr lang="en-US" sz="20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2943" y="2514600"/>
            <a:ext cx="10313314" cy="2115552"/>
          </a:xfrm>
          <a:prstGeom prst="rect">
            <a:avLst/>
          </a:prstGeom>
        </p:spPr>
      </p:pic>
    </p:spTree>
    <p:custDataLst>
      <p:tags r:id="rId1"/>
    </p:custDataLst>
    <p:extLst>
      <p:ext uri="{BB962C8B-B14F-4D97-AF65-F5344CB8AC3E}">
        <p14:creationId xmlns:p14="http://schemas.microsoft.com/office/powerpoint/2010/main" val="167815022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303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306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307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308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309</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310</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311</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312</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313</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8" name="Slide Number Placeholder 7"/>
          <p:cNvSpPr>
            <a:spLocks noGrp="1"/>
          </p:cNvSpPr>
          <p:nvPr>
            <p:ph type="sldNum" sz="quarter" idx="4"/>
          </p:nvPr>
        </p:nvSpPr>
        <p:spPr/>
        <p:txBody>
          <a:bodyPr/>
          <a:lstStyle/>
          <a:p>
            <a:fld id="{28B83BC3-069B-46AF-A4E6-C99928E1A4FA}" type="slidenum">
              <a:rPr lang="en-US" smtClean="0"/>
              <a:pPr/>
              <a:t>315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316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317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318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319</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7" name="Slide Number Placeholder 6"/>
          <p:cNvSpPr>
            <a:spLocks noGrp="1"/>
          </p:cNvSpPr>
          <p:nvPr>
            <p:ph type="sldNum" sz="quarter" idx="4"/>
          </p:nvPr>
        </p:nvSpPr>
        <p:spPr/>
        <p:txBody>
          <a:bodyPr/>
          <a:lstStyle/>
          <a:p>
            <a:fld id="{28B83BC3-069B-46AF-A4E6-C99928E1A4FA}" type="slidenum">
              <a:rPr lang="en-US" smtClean="0"/>
              <a:pPr/>
              <a:t>32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320</a:t>
            </a:fld>
            <a:endParaRPr lang="en-US" dirty="0"/>
          </a:p>
        </p:txBody>
      </p:sp>
      <p:sp>
        <p:nvSpPr>
          <p:cNvPr id="15" name="Footer Placeholder 14"/>
          <p:cNvSpPr>
            <a:spLocks noGrp="1"/>
          </p:cNvSpPr>
          <p:nvPr>
            <p:ph type="ftr" sz="quarter" idx="3"/>
          </p:nvPr>
        </p:nvSpPr>
        <p:spPr/>
        <p:txBody>
          <a:bodyPr/>
          <a:lstStyle/>
          <a:p>
            <a:r>
              <a:rPr lang="en-US"/>
              <a:t>© Lean Sigma Experts</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322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323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328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329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331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337</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8"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9"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338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339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34</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9" name="Slide Number Placeholder 8"/>
          <p:cNvSpPr>
            <a:spLocks noGrp="1"/>
          </p:cNvSpPr>
          <p:nvPr>
            <p:ph type="sldNum" sz="quarter" idx="4"/>
          </p:nvPr>
        </p:nvSpPr>
        <p:spPr/>
        <p:txBody>
          <a:bodyPr/>
          <a:lstStyle/>
          <a:p>
            <a:fld id="{28B83BC3-069B-46AF-A4E6-C99928E1A4FA}" type="slidenum">
              <a:rPr lang="en-US" smtClean="0"/>
              <a:pPr/>
              <a:t>341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342</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2"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3"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343</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6"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7"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344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346</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spid="_x0000_s4101"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spid="_x0000_s4102"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spid="_x0000_s4103"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347</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3" name="Equation" r:id="rId5" imgW="609480" imgH="393480" progId="Equation.3">
                  <p:embed/>
                </p:oleObj>
              </mc:Choice>
              <mc:Fallback>
                <p:oleObj name="Equation" r:id="rId5" imgW="609480" imgH="393480" progId="Equation.3">
                  <p:embed/>
                  <p:pic>
                    <p:nvPicPr>
                      <p:cNvPr id="5" name="Object 4"/>
                      <p:cNvPicPr>
                        <a:picLocks noChangeAspect="1" noChangeArrowheads="1"/>
                      </p:cNvPicPr>
                      <p:nvPr/>
                    </p:nvPicPr>
                    <p:blipFill>
                      <a:blip r:embed="rId6"/>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Tree>
    <p:custDataLst>
      <p:tags r:id="rId2"/>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7"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349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7" name="Slide Number Placeholder 6"/>
          <p:cNvSpPr>
            <a:spLocks noGrp="1"/>
          </p:cNvSpPr>
          <p:nvPr>
            <p:ph type="sldNum" sz="quarter" idx="4"/>
          </p:nvPr>
        </p:nvSpPr>
        <p:spPr/>
        <p:txBody>
          <a:bodyPr/>
          <a:lstStyle/>
          <a:p>
            <a:fld id="{28B83BC3-069B-46AF-A4E6-C99928E1A4FA}" type="slidenum">
              <a:rPr lang="en-US" smtClean="0"/>
              <a:pPr/>
              <a:t>35</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sp>
        <p:nvSpPr>
          <p:cNvPr id="8" name="Slide Number Placeholder 7"/>
          <p:cNvSpPr>
            <a:spLocks noGrp="1"/>
          </p:cNvSpPr>
          <p:nvPr>
            <p:ph type="sldNum" sz="quarter" idx="4"/>
          </p:nvPr>
        </p:nvSpPr>
        <p:spPr/>
        <p:txBody>
          <a:bodyPr/>
          <a:lstStyle/>
          <a:p>
            <a:fld id="{28B83BC3-069B-46AF-A4E6-C99928E1A4FA}" type="slidenum">
              <a:rPr lang="en-US" smtClean="0"/>
              <a:pPr/>
              <a:t>352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356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358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359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7" name="Slide Number Placeholder 6"/>
          <p:cNvSpPr>
            <a:spLocks noGrp="1"/>
          </p:cNvSpPr>
          <p:nvPr>
            <p:ph type="sldNum" sz="quarter" idx="4"/>
          </p:nvPr>
        </p:nvSpPr>
        <p:spPr/>
        <p:txBody>
          <a:bodyPr/>
          <a:lstStyle/>
          <a:p>
            <a:fld id="{28B83BC3-069B-46AF-A4E6-C99928E1A4FA}" type="slidenum">
              <a:rPr lang="en-US" smtClean="0"/>
              <a:pPr/>
              <a:t>36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363</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364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sp>
        <p:nvSpPr>
          <p:cNvPr id="20" name="Slide Number Placeholder 19"/>
          <p:cNvSpPr>
            <a:spLocks noGrp="1"/>
          </p:cNvSpPr>
          <p:nvPr>
            <p:ph type="sldNum" sz="quarter" idx="4"/>
          </p:nvPr>
        </p:nvSpPr>
        <p:spPr/>
        <p:txBody>
          <a:bodyPr/>
          <a:lstStyle/>
          <a:p>
            <a:fld id="{28B83BC3-069B-46AF-A4E6-C99928E1A4FA}" type="slidenum">
              <a:rPr lang="en-US" smtClean="0"/>
              <a:pPr/>
              <a:t>366</a:t>
            </a:fld>
            <a:endParaRPr lang="en-US" dirty="0"/>
          </a:p>
        </p:txBody>
      </p:sp>
      <p:sp>
        <p:nvSpPr>
          <p:cNvPr id="18" name="Footer Placeholder 17"/>
          <p:cNvSpPr>
            <a:spLocks noGrp="1"/>
          </p:cNvSpPr>
          <p:nvPr>
            <p:ph type="ftr" sz="quarter" idx="3"/>
          </p:nvPr>
        </p:nvSpPr>
        <p:spPr/>
        <p:txBody>
          <a:bodyPr/>
          <a:lstStyle/>
          <a:p>
            <a:r>
              <a:rPr lang="en-US"/>
              <a:t>© Lean Sigma Experts</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368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369</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378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379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38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10" name="Slide Number Placeholder 9"/>
          <p:cNvSpPr>
            <a:spLocks noGrp="1"/>
          </p:cNvSpPr>
          <p:nvPr>
            <p:ph type="sldNum" sz="quarter" idx="4"/>
          </p:nvPr>
        </p:nvSpPr>
        <p:spPr/>
        <p:txBody>
          <a:bodyPr/>
          <a:lstStyle/>
          <a:p>
            <a:fld id="{28B83BC3-069B-46AF-A4E6-C99928E1A4FA}" type="slidenum">
              <a:rPr lang="en-US" smtClean="0"/>
              <a:pPr/>
              <a:t>380</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382</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383</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385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8" name="Slide Number Placeholder 7"/>
          <p:cNvSpPr>
            <a:spLocks noGrp="1"/>
          </p:cNvSpPr>
          <p:nvPr>
            <p:ph type="sldNum" sz="quarter" idx="4"/>
          </p:nvPr>
        </p:nvSpPr>
        <p:spPr/>
        <p:txBody>
          <a:bodyPr/>
          <a:lstStyle/>
          <a:p>
            <a:fld id="{28B83BC3-069B-46AF-A4E6-C99928E1A4FA}" type="slidenum">
              <a:rPr lang="en-US" smtClean="0"/>
              <a:pPr/>
              <a:t>386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387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388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389</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7" name="Slide Number Placeholder 6"/>
          <p:cNvSpPr>
            <a:spLocks noGrp="1"/>
          </p:cNvSpPr>
          <p:nvPr>
            <p:ph type="sldNum" sz="quarter" idx="4"/>
          </p:nvPr>
        </p:nvSpPr>
        <p:spPr/>
        <p:txBody>
          <a:bodyPr/>
          <a:lstStyle/>
          <a:p>
            <a:fld id="{28B83BC3-069B-46AF-A4E6-C99928E1A4FA}" type="slidenum">
              <a:rPr lang="en-US" smtClean="0"/>
              <a:pPr/>
              <a:t>39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390</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394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395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396</a:t>
            </a:fld>
            <a:endParaRPr lang="en-US" dirty="0"/>
          </a:p>
        </p:txBody>
      </p:sp>
      <p:sp>
        <p:nvSpPr>
          <p:cNvPr id="23" name="Footer Placeholder 22"/>
          <p:cNvSpPr>
            <a:spLocks noGrp="1"/>
          </p:cNvSpPr>
          <p:nvPr>
            <p:ph type="ftr" sz="quarter" idx="3"/>
          </p:nvPr>
        </p:nvSpPr>
        <p:spPr/>
        <p:txBody>
          <a:bodyPr/>
          <a:lstStyle/>
          <a:p>
            <a:r>
              <a:rPr lang="en-US"/>
              <a:t>© Lean Sigma Experts</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397</a:t>
            </a:fld>
            <a:endParaRPr lang="en-US" dirty="0"/>
          </a:p>
        </p:txBody>
      </p:sp>
      <p:sp>
        <p:nvSpPr>
          <p:cNvPr id="23" name="Footer Placeholder 22"/>
          <p:cNvSpPr>
            <a:spLocks noGrp="1"/>
          </p:cNvSpPr>
          <p:nvPr>
            <p:ph type="ftr" sz="quarter" idx="3"/>
          </p:nvPr>
        </p:nvSpPr>
        <p:spPr/>
        <p:txBody>
          <a:bodyPr/>
          <a:lstStyle/>
          <a:p>
            <a:r>
              <a:rPr lang="en-US"/>
              <a:t>© Lean Sigma Experts</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398</a:t>
            </a:fld>
            <a:endParaRPr lang="en-US" dirty="0"/>
          </a:p>
        </p:txBody>
      </p:sp>
      <p:sp>
        <p:nvSpPr>
          <p:cNvPr id="23" name="Footer Placeholder 22"/>
          <p:cNvSpPr>
            <a:spLocks noGrp="1"/>
          </p:cNvSpPr>
          <p:nvPr>
            <p:ph type="ftr" sz="quarter" idx="3"/>
          </p:nvPr>
        </p:nvSpPr>
        <p:spPr/>
        <p:txBody>
          <a:bodyPr/>
          <a:lstStyle/>
          <a:p>
            <a:r>
              <a:rPr lang="en-US"/>
              <a:t>© Lean Sigma Experts</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4" name="Slide Number Placeholder 23"/>
          <p:cNvSpPr>
            <a:spLocks noGrp="1"/>
          </p:cNvSpPr>
          <p:nvPr>
            <p:ph type="sldNum" sz="quarter" idx="4"/>
          </p:nvPr>
        </p:nvSpPr>
        <p:spPr/>
        <p:txBody>
          <a:bodyPr/>
          <a:lstStyle/>
          <a:p>
            <a:fld id="{28B83BC3-069B-46AF-A4E6-C99928E1A4FA}" type="slidenum">
              <a:rPr lang="en-US" smtClean="0"/>
              <a:pPr/>
              <a:t>399</a:t>
            </a:fld>
            <a:endParaRPr lang="en-US" dirty="0"/>
          </a:p>
        </p:txBody>
      </p:sp>
      <p:sp>
        <p:nvSpPr>
          <p:cNvPr id="23" name="Footer Placeholder 22"/>
          <p:cNvSpPr>
            <a:spLocks noGrp="1"/>
          </p:cNvSpPr>
          <p:nvPr>
            <p:ph type="ftr" sz="quarter" idx="3"/>
          </p:nvPr>
        </p:nvSpPr>
        <p:spPr/>
        <p:txBody>
          <a:bodyPr/>
          <a:lstStyle/>
          <a:p>
            <a:r>
              <a:rPr lang="en-US"/>
              <a:t>© Lean Sigma Experts</a:t>
            </a:r>
            <a:endParaRPr lang="en-US" dirty="0"/>
          </a:p>
        </p:txBody>
      </p:sp>
      <p:sp>
        <p:nvSpPr>
          <p:cNvPr id="22" name="Date Placeholder 21"/>
          <p:cNvSpPr>
            <a:spLocks noGrp="1"/>
          </p:cNvSpPr>
          <p:nvPr>
            <p:ph type="dt" sz="half" idx="2"/>
          </p:nvPr>
        </p:nvSpPr>
        <p:spPr/>
        <p:txBody>
          <a:bodyPr/>
          <a:lstStyle/>
          <a:p>
            <a:r>
              <a:rPr lang="en-US"/>
              <a:t>Lean Six Sigma Training - MTB</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sp>
        <p:nvSpPr>
          <p:cNvPr id="7" name="Slide Number Placeholder 6"/>
          <p:cNvSpPr>
            <a:spLocks noGrp="1"/>
          </p:cNvSpPr>
          <p:nvPr>
            <p:ph type="sldNum" sz="quarter" idx="4"/>
          </p:nvPr>
        </p:nvSpPr>
        <p:spPr/>
        <p:txBody>
          <a:bodyPr/>
          <a:lstStyle/>
          <a:p>
            <a:fld id="{28B83BC3-069B-46AF-A4E6-C99928E1A4FA}" type="slidenum">
              <a:rPr lang="en-US" smtClean="0"/>
              <a:pPr/>
              <a:t>40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403</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sp>
        <p:nvSpPr>
          <p:cNvPr id="12" name="Slide Number Placeholder 11"/>
          <p:cNvSpPr>
            <a:spLocks noGrp="1"/>
          </p:cNvSpPr>
          <p:nvPr>
            <p:ph type="sldNum" sz="quarter" idx="4"/>
          </p:nvPr>
        </p:nvSpPr>
        <p:spPr/>
        <p:txBody>
          <a:bodyPr/>
          <a:lstStyle/>
          <a:p>
            <a:fld id="{28B83BC3-069B-46AF-A4E6-C99928E1A4FA}" type="slidenum">
              <a:rPr lang="en-US" smtClean="0"/>
              <a:pPr/>
              <a:t>404</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406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408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409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410</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1"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Tree>
    <p:custDataLst>
      <p:tags r:id="rId2"/>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20" name="Slide Number Placeholder 19"/>
          <p:cNvSpPr>
            <a:spLocks noGrp="1"/>
          </p:cNvSpPr>
          <p:nvPr>
            <p:ph type="sldNum" sz="quarter" idx="4"/>
          </p:nvPr>
        </p:nvSpPr>
        <p:spPr/>
        <p:txBody>
          <a:bodyPr/>
          <a:lstStyle/>
          <a:p>
            <a:fld id="{28B83BC3-069B-46AF-A4E6-C99928E1A4FA}" type="slidenum">
              <a:rPr lang="en-US" smtClean="0"/>
              <a:pPr/>
              <a:t>413</a:t>
            </a:fld>
            <a:endParaRPr lang="en-US" dirty="0"/>
          </a:p>
        </p:txBody>
      </p:sp>
      <p:sp>
        <p:nvSpPr>
          <p:cNvPr id="19" name="Footer Placeholder 18"/>
          <p:cNvSpPr>
            <a:spLocks noGrp="1"/>
          </p:cNvSpPr>
          <p:nvPr>
            <p:ph type="ftr" sz="quarter" idx="3"/>
          </p:nvPr>
        </p:nvSpPr>
        <p:spPr/>
        <p:txBody>
          <a:bodyPr/>
          <a:lstStyle/>
          <a:p>
            <a:r>
              <a:rPr lang="en-US"/>
              <a:t>© Lean Sigma Experts</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8" name="Slide Number Placeholder 7"/>
          <p:cNvSpPr>
            <a:spLocks noGrp="1"/>
          </p:cNvSpPr>
          <p:nvPr>
            <p:ph type="sldNum" sz="quarter" idx="4"/>
          </p:nvPr>
        </p:nvSpPr>
        <p:spPr/>
        <p:txBody>
          <a:bodyPr/>
          <a:lstStyle/>
          <a:p>
            <a:fld id="{28B83BC3-069B-46AF-A4E6-C99928E1A4FA}" type="slidenum">
              <a:rPr lang="en-US" smtClean="0"/>
              <a:pPr/>
              <a:t>416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417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419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7" name="Slide Number Placeholder 6"/>
          <p:cNvSpPr>
            <a:spLocks noGrp="1"/>
          </p:cNvSpPr>
          <p:nvPr>
            <p:ph type="sldNum" sz="quarter" idx="4"/>
          </p:nvPr>
        </p:nvSpPr>
        <p:spPr/>
        <p:txBody>
          <a:bodyPr/>
          <a:lstStyle/>
          <a:p>
            <a:fld id="{28B83BC3-069B-46AF-A4E6-C99928E1A4FA}" type="slidenum">
              <a:rPr lang="en-US" smtClean="0"/>
              <a:pPr/>
              <a:t>42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421</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spid="_x0000_s8199"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spid="_x0000_s8200"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spid="_x0000_s8201"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spid="_x0000_s8202"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spid="_x0000_s8203"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422</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spid="_x0000_s9221"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spid="_x0000_s9222"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spid="_x0000_s9223"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423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7"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8"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9"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0"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spid="_x0000_s10251"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424</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spid="_x0000_s11268" name="Equation" r:id="rId5" imgW="2603160" imgH="431640" progId="Equation.3">
                  <p:embed/>
                </p:oleObj>
              </mc:Choice>
              <mc:Fallback>
                <p:oleObj name="Equation" r:id="rId5" imgW="2603160" imgH="431640" progId="Equation.3">
                  <p:embed/>
                  <p:pic>
                    <p:nvPicPr>
                      <p:cNvPr id="5" name="Object 4"/>
                      <p:cNvPicPr>
                        <a:picLocks noChangeAspect="1" noChangeArrowheads="1"/>
                      </p:cNvPicPr>
                      <p:nvPr/>
                    </p:nvPicPr>
                    <p:blipFill>
                      <a:blip r:embed="rId6"/>
                      <a:srcRect/>
                      <a:stretch>
                        <a:fillRect/>
                      </a:stretch>
                    </p:blipFill>
                    <p:spPr bwMode="auto">
                      <a:xfrm>
                        <a:off x="2643631" y="2261348"/>
                        <a:ext cx="5433569" cy="886968"/>
                      </a:xfrm>
                      <a:prstGeom prst="rect">
                        <a:avLst/>
                      </a:prstGeom>
                      <a:noFill/>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spid="_x0000_s11269"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ustDataLst>
      <p:tags r:id="rId2"/>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425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428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429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434</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436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sp>
        <p:nvSpPr>
          <p:cNvPr id="8" name="Slide Number Placeholder 7"/>
          <p:cNvSpPr>
            <a:spLocks noGrp="1"/>
          </p:cNvSpPr>
          <p:nvPr>
            <p:ph type="sldNum" sz="quarter" idx="4"/>
          </p:nvPr>
        </p:nvSpPr>
        <p:spPr/>
        <p:txBody>
          <a:bodyPr/>
          <a:lstStyle/>
          <a:p>
            <a:fld id="{28B83BC3-069B-46AF-A4E6-C99928E1A4FA}" type="slidenum">
              <a:rPr lang="en-US" smtClean="0"/>
              <a:pPr/>
              <a:t>437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439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44</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441</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6" name="Date Placeholder 5"/>
          <p:cNvSpPr>
            <a:spLocks noGrp="1"/>
          </p:cNvSpPr>
          <p:nvPr>
            <p:ph type="dt" sz="half" idx="2"/>
          </p:nvPr>
        </p:nvSpPr>
        <p:spPr/>
        <p:txBody>
          <a:bodyPr/>
          <a:lstStyle/>
          <a:p>
            <a:r>
              <a:rPr lang="en-US"/>
              <a:t>Lean Six Sigma Training - MTB</a:t>
            </a:r>
            <a:endParaRPr lang="en-US" dirty="0"/>
          </a:p>
        </p:txBody>
      </p:sp>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443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444</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445</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446</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447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449</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45</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451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452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456</a:t>
            </a:fld>
            <a:endParaRPr lang="en-US" dirty="0"/>
          </a:p>
        </p:txBody>
      </p:sp>
      <p:sp>
        <p:nvSpPr>
          <p:cNvPr id="15" name="Footer Placeholder 14"/>
          <p:cNvSpPr>
            <a:spLocks noGrp="1"/>
          </p:cNvSpPr>
          <p:nvPr>
            <p:ph type="ftr" sz="quarter" idx="3"/>
          </p:nvPr>
        </p:nvSpPr>
        <p:spPr/>
        <p:txBody>
          <a:bodyPr/>
          <a:lstStyle/>
          <a:p>
            <a:r>
              <a:rPr lang="en-US"/>
              <a:t>© Lean Sigma Experts</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5"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6"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7"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8"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9"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458</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8"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9"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0"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1"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Tree>
    <p:custDataLst>
      <p:tags r:id="rId2"/>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459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46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460</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1"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2"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3"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461</a:t>
            </a:fld>
            <a:endParaRPr lang="en-US" dirty="0"/>
          </a:p>
        </p:txBody>
      </p:sp>
      <p:sp>
        <p:nvSpPr>
          <p:cNvPr id="15" name="Footer Placeholder 14"/>
          <p:cNvSpPr>
            <a:spLocks noGrp="1"/>
          </p:cNvSpPr>
          <p:nvPr>
            <p:ph type="ftr" sz="quarter" idx="3"/>
          </p:nvPr>
        </p:nvSpPr>
        <p:spPr/>
        <p:txBody>
          <a:bodyPr/>
          <a:lstStyle/>
          <a:p>
            <a:r>
              <a:rPr lang="en-US"/>
              <a:t>© Lean Sigma Experts</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7"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8"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9"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0"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1"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463</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9"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Tree>
    <p:custDataLst>
      <p:tags r:id="rId2"/>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464</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spid="_x0000_s17413"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spid="_x0000_s17414"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spid="_x0000_s17415"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Tree>
    <p:custDataLst>
      <p:tags r:id="rId2"/>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465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spid="_x0000_s18438"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spid="_x0000_s18439"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spid="_x0000_s18440"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spid="_x0000_s18441"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Tree>
    <p:custDataLst>
      <p:tags r:id="rId2"/>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466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467</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1"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9" name="Slide Number Placeholder 8"/>
          <p:cNvSpPr>
            <a:spLocks noGrp="1"/>
          </p:cNvSpPr>
          <p:nvPr>
            <p:ph type="sldNum" sz="quarter" idx="4"/>
          </p:nvPr>
        </p:nvSpPr>
        <p:spPr/>
        <p:txBody>
          <a:bodyPr/>
          <a:lstStyle/>
          <a:p>
            <a:fld id="{28B83BC3-069B-46AF-A4E6-C99928E1A4FA}" type="slidenum">
              <a:rPr lang="en-US" smtClean="0"/>
              <a:pPr/>
              <a:t>468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469</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spid="_x0000_s20483"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Tree>
    <p:custDataLst>
      <p:tags r:id="rId2"/>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47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sp>
        <p:nvSpPr>
          <p:cNvPr id="4" name="Slide Number Placeholder 3">
            <a:extLst>
              <a:ext uri="{FF2B5EF4-FFF2-40B4-BE49-F238E27FC236}">
                <a16:creationId xmlns:a16="http://schemas.microsoft.com/office/drawing/2014/main" id="{D7226EA2-748B-430C-ACDA-B9983C0DE3D0}"/>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
        <p:nvSpPr>
          <p:cNvPr id="5" name="Footer Placeholder 4">
            <a:extLst>
              <a:ext uri="{FF2B5EF4-FFF2-40B4-BE49-F238E27FC236}">
                <a16:creationId xmlns:a16="http://schemas.microsoft.com/office/drawing/2014/main" id="{B27B15CF-41B2-4310-B3AD-51EFFCE59B80}"/>
              </a:ext>
            </a:extLst>
          </p:cNvPr>
          <p:cNvSpPr>
            <a:spLocks noGrp="1"/>
          </p:cNvSpPr>
          <p:nvPr>
            <p:ph type="ftr" sz="quarter" idx="3"/>
          </p:nvPr>
        </p:nvSpPr>
        <p:spPr/>
        <p:txBody>
          <a:bodyPr/>
          <a:lstStyle/>
          <a:p>
            <a:r>
              <a:rPr lang="en-US"/>
              <a:t>© Lean Sigma Experts</a:t>
            </a:r>
            <a:endParaRPr lang="en-US" dirty="0"/>
          </a:p>
        </p:txBody>
      </p:sp>
      <p:sp>
        <p:nvSpPr>
          <p:cNvPr id="6" name="Date Placeholder 5">
            <a:extLst>
              <a:ext uri="{FF2B5EF4-FFF2-40B4-BE49-F238E27FC236}">
                <a16:creationId xmlns:a16="http://schemas.microsoft.com/office/drawing/2014/main" id="{03383134-8242-4B50-B1ED-1483FF62DDA5}"/>
              </a:ext>
            </a:extLst>
          </p:cNvPr>
          <p:cNvSpPr>
            <a:spLocks noGrp="1"/>
          </p:cNvSpPr>
          <p:nvPr>
            <p:ph type="dt" sz="half" idx="2"/>
          </p:nvPr>
        </p:nvSpPr>
        <p:spPr/>
        <p:txBody>
          <a:bodyPr/>
          <a:lstStyle/>
          <a:p>
            <a:r>
              <a:rPr lang="en-US"/>
              <a:t>Lean Six Sigma Training - MTB</a:t>
            </a:r>
            <a:endParaRPr lang="en-US" dirty="0"/>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473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474</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477</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478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479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6" name="Slide Number Placeholder 5"/>
          <p:cNvSpPr>
            <a:spLocks noGrp="1"/>
          </p:cNvSpPr>
          <p:nvPr>
            <p:ph type="sldNum" sz="quarter" idx="4"/>
          </p:nvPr>
        </p:nvSpPr>
        <p:spPr/>
        <p:txBody>
          <a:bodyPr/>
          <a:lstStyle/>
          <a:p>
            <a:fld id="{28B83BC3-069B-46AF-A4E6-C99928E1A4FA}" type="slidenum">
              <a:rPr lang="en-US" smtClean="0"/>
              <a:pPr/>
              <a:t>48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480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10" name="Slide Number Placeholder 9"/>
          <p:cNvSpPr>
            <a:spLocks noGrp="1"/>
          </p:cNvSpPr>
          <p:nvPr>
            <p:ph type="sldNum" sz="quarter" idx="4"/>
          </p:nvPr>
        </p:nvSpPr>
        <p:spPr/>
        <p:txBody>
          <a:bodyPr/>
          <a:lstStyle/>
          <a:p>
            <a:fld id="{28B83BC3-069B-46AF-A4E6-C99928E1A4FA}" type="slidenum">
              <a:rPr lang="en-US" smtClean="0"/>
              <a:pPr/>
              <a:t>482</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485</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spid="_x0000_s21507"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Tree>
    <p:custDataLst>
      <p:tags r:id="rId2"/>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486</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spid="_x0000_s22531"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Tree>
    <p:custDataLst>
      <p:tags r:id="rId2"/>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488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489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7" name="Slide Number Placeholder 6"/>
          <p:cNvSpPr>
            <a:spLocks noGrp="1"/>
          </p:cNvSpPr>
          <p:nvPr>
            <p:ph type="sldNum" sz="quarter" idx="4"/>
          </p:nvPr>
        </p:nvSpPr>
        <p:spPr/>
        <p:txBody>
          <a:bodyPr/>
          <a:lstStyle/>
          <a:p>
            <a:fld id="{28B83BC3-069B-46AF-A4E6-C99928E1A4FA}" type="slidenum">
              <a:rPr lang="en-US" smtClean="0"/>
              <a:pPr/>
              <a:t>49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p>
          <a:p>
            <a:pPr marL="179388" indent="0">
              <a:buNone/>
            </a:pPr>
            <a:r>
              <a:rPr lang="en-US" sz="1600" b="1" dirty="0"/>
              <a:t>3.4 Hypothesis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493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496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Tree>
    <p:custDataLst>
      <p:tags r:id="rId1"/>
    </p:custDataLst>
    <p:extLst>
      <p:ext uri="{BB962C8B-B14F-4D97-AF65-F5344CB8AC3E}">
        <p14:creationId xmlns:p14="http://schemas.microsoft.com/office/powerpoint/2010/main" val="257611040"/>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497</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spid="_x0000_s23556"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spid="_x0000_s23557"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4612355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498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499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6" name="Slide Number Placeholder 5"/>
          <p:cNvSpPr>
            <a:spLocks noGrp="1"/>
          </p:cNvSpPr>
          <p:nvPr>
            <p:ph type="sldNum" sz="quarter" idx="4"/>
          </p:nvPr>
        </p:nvSpPr>
        <p:spPr/>
        <p:txBody>
          <a:bodyPr/>
          <a:lstStyle/>
          <a:p>
            <a:fld id="{28B83BC3-069B-46AF-A4E6-C99928E1A4FA}" type="slidenum">
              <a:rPr lang="en-US" smtClean="0"/>
              <a:pPr/>
              <a:t>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50</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501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502</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Tree>
    <p:custDataLst>
      <p:tags r:id="rId1"/>
    </p:custDataLst>
    <p:extLst>
      <p:ext uri="{BB962C8B-B14F-4D97-AF65-F5344CB8AC3E}">
        <p14:creationId xmlns:p14="http://schemas.microsoft.com/office/powerpoint/2010/main" val="308226228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508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509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7" name="Slide Number Placeholder 6"/>
          <p:cNvSpPr>
            <a:spLocks noGrp="1"/>
          </p:cNvSpPr>
          <p:nvPr>
            <p:ph type="sldNum" sz="quarter" idx="4"/>
          </p:nvPr>
        </p:nvSpPr>
        <p:spPr/>
        <p:txBody>
          <a:bodyPr/>
          <a:lstStyle/>
          <a:p>
            <a:fld id="{28B83BC3-069B-46AF-A4E6-C99928E1A4FA}" type="slidenum">
              <a:rPr lang="en-US" smtClean="0"/>
              <a:pPr/>
              <a:t>51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513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80"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spid="_x0000_s24581"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4602706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518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5"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6"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spid="_x0000_s25607"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236124126"/>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519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28"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spid="_x0000_s26629"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600770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520</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spid="_x0000_s27653"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spid="_x0000_s27654"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15440"/>
                        <a:ext cx="2819400" cy="1127760"/>
                      </a:xfrm>
                      <a:prstGeom prst="rect">
                        <a:avLst/>
                      </a:prstGeom>
                      <a:noFill/>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spid="_x0000_s27655"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01010817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522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spid="_x0000_s28676"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7"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157935964"/>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527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528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Tree>
    <p:custDataLst>
      <p:tags r:id="rId1"/>
    </p:custDataLst>
    <p:extLst>
      <p:ext uri="{BB962C8B-B14F-4D97-AF65-F5344CB8AC3E}">
        <p14:creationId xmlns:p14="http://schemas.microsoft.com/office/powerpoint/2010/main" val="4241564944"/>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sp>
        <p:nvSpPr>
          <p:cNvPr id="10" name="Slide Number Placeholder 9"/>
          <p:cNvSpPr>
            <a:spLocks noGrp="1"/>
          </p:cNvSpPr>
          <p:nvPr>
            <p:ph type="sldNum" sz="quarter" idx="4"/>
          </p:nvPr>
        </p:nvSpPr>
        <p:spPr/>
        <p:txBody>
          <a:bodyPr/>
          <a:lstStyle/>
          <a:p>
            <a:fld id="{28B83BC3-069B-46AF-A4E6-C99928E1A4FA}" type="slidenum">
              <a:rPr lang="en-US" smtClean="0"/>
              <a:pPr/>
              <a:t>529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Tree>
    <p:custDataLst>
      <p:tags r:id="rId1"/>
    </p:custDataLst>
    <p:extLst>
      <p:ext uri="{BB962C8B-B14F-4D97-AF65-F5344CB8AC3E}">
        <p14:creationId xmlns:p14="http://schemas.microsoft.com/office/powerpoint/2010/main" val="37064310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530</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8" name="Slide Number Placeholder 7"/>
          <p:cNvSpPr>
            <a:spLocks noGrp="1"/>
          </p:cNvSpPr>
          <p:nvPr>
            <p:ph type="sldNum" sz="quarter" idx="4"/>
          </p:nvPr>
        </p:nvSpPr>
        <p:spPr/>
        <p:txBody>
          <a:bodyPr/>
          <a:lstStyle/>
          <a:p>
            <a:fld id="{28B83BC3-069B-46AF-A4E6-C99928E1A4FA}" type="slidenum">
              <a:rPr lang="en-US" smtClean="0"/>
              <a:pPr/>
              <a:t>531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535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536</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706"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707"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08"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09"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spid="_x0000_s29710"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spid="_x0000_s29711"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12"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13"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1969392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537</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4"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5"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33315023"/>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538</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49"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spid="_x0000_s31750"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spid="_x0000_s31751"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Tree>
    <p:custDataLst>
      <p:tags r:id="rId2"/>
    </p:custDataLst>
    <p:extLst>
      <p:ext uri="{BB962C8B-B14F-4D97-AF65-F5344CB8AC3E}">
        <p14:creationId xmlns:p14="http://schemas.microsoft.com/office/powerpoint/2010/main" val="2183074446"/>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539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54</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542</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spid="_x0000_s32776"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spid="_x0000_s32777"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spid="_x0000_s32778"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spid="_x0000_s32779"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spid="_x0000_s32780"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spid="_x0000_s32781"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Tree>
    <p:custDataLst>
      <p:tags r:id="rId2"/>
    </p:custDataLst>
    <p:extLst>
      <p:ext uri="{BB962C8B-B14F-4D97-AF65-F5344CB8AC3E}">
        <p14:creationId xmlns:p14="http://schemas.microsoft.com/office/powerpoint/2010/main" val="56561364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543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544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Tree>
    <p:custDataLst>
      <p:tags r:id="rId1"/>
    </p:custDataLst>
    <p:extLst>
      <p:ext uri="{BB962C8B-B14F-4D97-AF65-F5344CB8AC3E}">
        <p14:creationId xmlns:p14="http://schemas.microsoft.com/office/powerpoint/2010/main" val="20876982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545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Tree>
    <p:custDataLst>
      <p:tags r:id="rId1"/>
    </p:custDataLst>
    <p:extLst>
      <p:ext uri="{BB962C8B-B14F-4D97-AF65-F5344CB8AC3E}">
        <p14:creationId xmlns:p14="http://schemas.microsoft.com/office/powerpoint/2010/main" val="1221057160"/>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546</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p>
          <a:p>
            <a:pPr marL="118872" indent="0">
              <a:buNone/>
            </a:pPr>
            <a:endParaRPr lang="en-US" sz="1600" b="1" dirty="0"/>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8" name="Slide Number Placeholder 7"/>
          <p:cNvSpPr>
            <a:spLocks noGrp="1"/>
          </p:cNvSpPr>
          <p:nvPr>
            <p:ph type="sldNum" sz="quarter" idx="4"/>
          </p:nvPr>
        </p:nvSpPr>
        <p:spPr/>
        <p:txBody>
          <a:bodyPr/>
          <a:lstStyle/>
          <a:p>
            <a:fld id="{28B83BC3-069B-46AF-A4E6-C99928E1A4FA}"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55</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554</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7425439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21" name="Slide Number Placeholder 20"/>
          <p:cNvSpPr>
            <a:spLocks noGrp="1"/>
          </p:cNvSpPr>
          <p:nvPr>
            <p:ph type="sldNum" sz="quarter" idx="4"/>
          </p:nvPr>
        </p:nvSpPr>
        <p:spPr/>
        <p:txBody>
          <a:bodyPr/>
          <a:lstStyle/>
          <a:p>
            <a:fld id="{28B83BC3-069B-46AF-A4E6-C99928E1A4FA}" type="slidenum">
              <a:rPr lang="en-US" smtClean="0"/>
              <a:pPr/>
              <a:t>555</a:t>
            </a:fld>
            <a:endParaRPr lang="en-US" dirty="0"/>
          </a:p>
        </p:txBody>
      </p:sp>
      <p:sp>
        <p:nvSpPr>
          <p:cNvPr id="20" name="Footer Placeholder 19"/>
          <p:cNvSpPr>
            <a:spLocks noGrp="1"/>
          </p:cNvSpPr>
          <p:nvPr>
            <p:ph type="ftr" sz="quarter" idx="3"/>
          </p:nvPr>
        </p:nvSpPr>
        <p:spPr/>
        <p:txBody>
          <a:bodyPr/>
          <a:lstStyle/>
          <a:p>
            <a:r>
              <a:rPr lang="en-US"/>
              <a:t>© Lean Sigma Experts</a:t>
            </a:r>
            <a:endParaRPr lang="en-US" dirty="0"/>
          </a:p>
        </p:txBody>
      </p:sp>
      <p:sp>
        <p:nvSpPr>
          <p:cNvPr id="19" name="Date Placeholder 18"/>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04312972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556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557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Tree>
    <p:custDataLst>
      <p:tags r:id="rId1"/>
    </p:custDataLst>
    <p:extLst>
      <p:ext uri="{BB962C8B-B14F-4D97-AF65-F5344CB8AC3E}">
        <p14:creationId xmlns:p14="http://schemas.microsoft.com/office/powerpoint/2010/main" val="312186394"/>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558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9" name="Slide Number Placeholder 8"/>
          <p:cNvSpPr>
            <a:spLocks noGrp="1"/>
          </p:cNvSpPr>
          <p:nvPr>
            <p:ph type="sldNum" sz="quarter" idx="4"/>
          </p:nvPr>
        </p:nvSpPr>
        <p:spPr/>
        <p:txBody>
          <a:bodyPr/>
          <a:lstStyle/>
          <a:p>
            <a:fld id="{28B83BC3-069B-46AF-A4E6-C99928E1A4FA}" type="slidenum">
              <a:rPr lang="en-US" smtClean="0"/>
              <a:pPr/>
              <a:t>559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7" name="Slide Number Placeholder 6"/>
          <p:cNvSpPr>
            <a:spLocks noGrp="1"/>
          </p:cNvSpPr>
          <p:nvPr>
            <p:ph type="sldNum" sz="quarter" idx="4"/>
          </p:nvPr>
        </p:nvSpPr>
        <p:spPr/>
        <p:txBody>
          <a:bodyPr/>
          <a:lstStyle/>
          <a:p>
            <a:fld id="{28B83BC3-069B-46AF-A4E6-C99928E1A4FA}" type="slidenum">
              <a:rPr lang="en-US" smtClean="0"/>
              <a:pPr/>
              <a:t>56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565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566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0319463"/>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567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568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36005446"/>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569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57</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574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575</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576</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Tree>
    <p:custDataLst>
      <p:tags r:id="rId1"/>
    </p:custDataLst>
    <p:extLst>
      <p:ext uri="{BB962C8B-B14F-4D97-AF65-F5344CB8AC3E}">
        <p14:creationId xmlns:p14="http://schemas.microsoft.com/office/powerpoint/2010/main" val="1502792525"/>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577</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578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579</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580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79388" indent="0">
              <a:buNone/>
            </a:pPr>
            <a:endParaRPr lang="en-US" sz="1600" b="1" dirty="0">
              <a:solidFill>
                <a:schemeClr val="bg2">
                  <a:lumMod val="50000"/>
                </a:schemeClr>
              </a:solidFill>
            </a:endParaRPr>
          </a:p>
          <a:p>
            <a:pPr marL="179388" indent="0">
              <a:buNone/>
            </a:pPr>
            <a:r>
              <a:rPr lang="en-US" sz="1600" b="1" dirty="0">
                <a:solidFill>
                  <a:schemeClr val="bg2">
                    <a:lumMod val="50000"/>
                  </a:schemeClr>
                </a:solidFill>
              </a:rPr>
              <a:t>3.4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3.4.1 Mann-Whitney</a:t>
            </a:r>
          </a:p>
          <a:p>
            <a:pPr marL="349250" lvl="1" indent="0">
              <a:buNone/>
            </a:pPr>
            <a:r>
              <a:rPr lang="en-US" sz="1600" dirty="0">
                <a:solidFill>
                  <a:schemeClr val="bg2">
                    <a:lumMod val="50000"/>
                  </a:schemeClr>
                </a:solidFill>
              </a:rPr>
              <a:t>3.4.2 Kruskal-Wallis</a:t>
            </a:r>
          </a:p>
          <a:p>
            <a:pPr marL="349250" lvl="1" indent="0">
              <a:buNone/>
            </a:pPr>
            <a:r>
              <a:rPr lang="en-US" sz="1600" dirty="0">
                <a:solidFill>
                  <a:schemeClr val="bg2">
                    <a:lumMod val="50000"/>
                  </a:schemeClr>
                </a:solidFill>
              </a:rPr>
              <a:t>3.4.3 Moods Median</a:t>
            </a:r>
          </a:p>
          <a:p>
            <a:pPr marL="349250" lvl="1" indent="0">
              <a:buNone/>
            </a:pPr>
            <a:r>
              <a:rPr lang="en-US" sz="1600" dirty="0">
                <a:solidFill>
                  <a:schemeClr val="bg2">
                    <a:lumMod val="50000"/>
                  </a:schemeClr>
                </a:solidFill>
              </a:rPr>
              <a:t>3.4.4 Friedman</a:t>
            </a:r>
          </a:p>
          <a:p>
            <a:pPr marL="349250" lvl="1" indent="0">
              <a:buNone/>
            </a:pPr>
            <a:r>
              <a:rPr lang="en-US" sz="1600" dirty="0">
                <a:solidFill>
                  <a:schemeClr val="bg2">
                    <a:lumMod val="50000"/>
                  </a:schemeClr>
                </a:solidFill>
              </a:rPr>
              <a:t>3.4.5 One Sample Sign</a:t>
            </a:r>
          </a:p>
          <a:p>
            <a:pPr marL="349250" lvl="1" indent="0">
              <a:buNone/>
            </a:pPr>
            <a:r>
              <a:rPr lang="en-US" sz="1600" dirty="0">
                <a:solidFill>
                  <a:schemeClr val="bg2">
                    <a:lumMod val="50000"/>
                  </a:schemeClr>
                </a:solidFill>
              </a:rPr>
              <a:t>3.4.6 One Sample Wilcoxon</a:t>
            </a:r>
          </a:p>
          <a:p>
            <a:pPr marL="349250" lvl="1" indent="0">
              <a:buNone/>
            </a:pPr>
            <a:r>
              <a:rPr lang="en-US" sz="1600" dirty="0">
                <a:solidFill>
                  <a:schemeClr val="bg2">
                    <a:lumMod val="50000"/>
                  </a:schemeClr>
                </a:solidFill>
              </a:rPr>
              <a:t>3.4.7 One and Two Sample Proportion</a:t>
            </a:r>
          </a:p>
          <a:p>
            <a:pPr marL="349250" lvl="1" indent="0">
              <a:buNone/>
            </a:pPr>
            <a:r>
              <a:rPr lang="en-US" sz="1600" dirty="0">
                <a:solidFill>
                  <a:schemeClr val="bg2">
                    <a:lumMod val="50000"/>
                  </a:schemeClr>
                </a:solidFill>
              </a:rPr>
              <a:t>3.4.8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3.4.9 Test of Equal Variances</a:t>
            </a:r>
          </a:p>
          <a:p>
            <a:pPr marL="114300" indent="0">
              <a:buNone/>
            </a:pPr>
            <a:endParaRPr lang="en-US" sz="14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One &amp; Two Sample T-Tests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583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9" name="Slide Number Placeholder 8"/>
          <p:cNvSpPr>
            <a:spLocks noGrp="1"/>
          </p:cNvSpPr>
          <p:nvPr>
            <p:ph type="sldNum" sz="quarter" idx="4"/>
          </p:nvPr>
        </p:nvSpPr>
        <p:spPr/>
        <p:txBody>
          <a:bodyPr/>
          <a:lstStyle/>
          <a:p>
            <a:fld id="{28B83BC3-069B-46AF-A4E6-C99928E1A4FA}"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588</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797"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798"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799"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87390867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589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Slide Number Placeholder 5"/>
          <p:cNvSpPr>
            <a:spLocks noGrp="1"/>
          </p:cNvSpPr>
          <p:nvPr>
            <p:ph type="sldNum" sz="quarter" idx="4"/>
          </p:nvPr>
        </p:nvSpPr>
        <p:spPr/>
        <p:txBody>
          <a:bodyPr/>
          <a:lstStyle/>
          <a:p>
            <a:fld id="{28B83BC3-069B-46AF-A4E6-C99928E1A4FA}" type="slidenum">
              <a:rPr lang="en-US" smtClean="0"/>
              <a:pPr/>
              <a:t>59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Tree>
    <p:custDataLst>
      <p:tags r:id="rId1"/>
    </p:custDataLst>
    <p:extLst>
      <p:ext uri="{BB962C8B-B14F-4D97-AF65-F5344CB8AC3E}">
        <p14:creationId xmlns:p14="http://schemas.microsoft.com/office/powerpoint/2010/main" val="895468850"/>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Tree>
    <p:custDataLst>
      <p:tags r:id="rId1"/>
    </p:custDataLst>
    <p:extLst>
      <p:ext uri="{BB962C8B-B14F-4D97-AF65-F5344CB8AC3E}">
        <p14:creationId xmlns:p14="http://schemas.microsoft.com/office/powerpoint/2010/main" val="3532200133"/>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Tree>
    <p:custDataLst>
      <p:tags r:id="rId1"/>
    </p:custDataLst>
    <p:extLst>
      <p:ext uri="{BB962C8B-B14F-4D97-AF65-F5344CB8AC3E}">
        <p14:creationId xmlns:p14="http://schemas.microsoft.com/office/powerpoint/2010/main" val="48416564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596</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68022505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598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599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6</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6" name="Slide Number Placeholder 5"/>
          <p:cNvSpPr>
            <a:spLocks noGrp="1"/>
          </p:cNvSpPr>
          <p:nvPr>
            <p:ph type="sldNum" sz="quarter" idx="4"/>
          </p:nvPr>
        </p:nvSpPr>
        <p:spPr/>
        <p:txBody>
          <a:bodyPr/>
          <a:lstStyle/>
          <a:p>
            <a:fld id="{28B83BC3-069B-46AF-A4E6-C99928E1A4FA}" type="slidenum">
              <a:rPr lang="en-US" smtClean="0"/>
              <a:pPr/>
              <a:t>60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600</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spid="_x0000_s34820"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spid="_x0000_s34821"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98932061"/>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602</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3"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194383550"/>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603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spid="_x0000_s36868"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spid="_x0000_s36869"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06677860"/>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604</a:t>
            </a:fld>
            <a:endParaRPr lang="en-US" dirty="0"/>
          </a:p>
        </p:txBody>
      </p:sp>
      <p:sp>
        <p:nvSpPr>
          <p:cNvPr id="16" name="Footer Placeholder 15"/>
          <p:cNvSpPr>
            <a:spLocks noGrp="1"/>
          </p:cNvSpPr>
          <p:nvPr>
            <p:ph type="ftr" sz="quarter" idx="3"/>
          </p:nvPr>
        </p:nvSpPr>
        <p:spPr/>
        <p:txBody>
          <a:bodyPr/>
          <a:lstStyle/>
          <a:p>
            <a:r>
              <a:rPr lang="en-US"/>
              <a:t>© Lean Sigma Experts</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4"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spid="_x0000_s37895"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789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098406006"/>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sp>
        <p:nvSpPr>
          <p:cNvPr id="19" name="Slide Number Placeholder 18"/>
          <p:cNvSpPr>
            <a:spLocks noGrp="1"/>
          </p:cNvSpPr>
          <p:nvPr>
            <p:ph type="sldNum" sz="quarter" idx="4"/>
          </p:nvPr>
        </p:nvSpPr>
        <p:spPr/>
        <p:txBody>
          <a:bodyPr/>
          <a:lstStyle/>
          <a:p>
            <a:fld id="{28B83BC3-069B-46AF-A4E6-C99928E1A4FA}" type="slidenum">
              <a:rPr lang="en-US" smtClean="0"/>
              <a:pPr/>
              <a:t>605</a:t>
            </a:fld>
            <a:endParaRPr lang="en-US" dirty="0"/>
          </a:p>
        </p:txBody>
      </p:sp>
      <p:sp>
        <p:nvSpPr>
          <p:cNvPr id="18" name="Footer Placeholder 17"/>
          <p:cNvSpPr>
            <a:spLocks noGrp="1"/>
          </p:cNvSpPr>
          <p:nvPr>
            <p:ph type="ftr" sz="quarter" idx="3"/>
          </p:nvPr>
        </p:nvSpPr>
        <p:spPr/>
        <p:txBody>
          <a:bodyPr/>
          <a:lstStyle/>
          <a:p>
            <a:r>
              <a:rPr lang="en-US"/>
              <a:t>© Lean Sigma Experts</a:t>
            </a:r>
            <a:endParaRPr lang="en-US" dirty="0"/>
          </a:p>
        </p:txBody>
      </p:sp>
      <p:sp>
        <p:nvSpPr>
          <p:cNvPr id="17" name="Date Placeholder 16"/>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18"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19"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2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2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Tree>
    <p:custDataLst>
      <p:tags r:id="rId2"/>
    </p:custDataLst>
    <p:extLst>
      <p:ext uri="{BB962C8B-B14F-4D97-AF65-F5344CB8AC3E}">
        <p14:creationId xmlns:p14="http://schemas.microsoft.com/office/powerpoint/2010/main" val="256800091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606</a:t>
            </a:fld>
            <a:endParaRPr lang="en-US" dirty="0"/>
          </a:p>
        </p:txBody>
      </p:sp>
      <p:sp>
        <p:nvSpPr>
          <p:cNvPr id="16" name="Footer Placeholder 15"/>
          <p:cNvSpPr>
            <a:spLocks noGrp="1"/>
          </p:cNvSpPr>
          <p:nvPr>
            <p:ph type="ftr" sz="quarter" idx="3"/>
          </p:nvPr>
        </p:nvSpPr>
        <p:spPr/>
        <p:txBody>
          <a:bodyPr/>
          <a:lstStyle/>
          <a:p>
            <a:r>
              <a:rPr lang="en-US"/>
              <a:t>© Lean Sigma Experts</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40"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41"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Tree>
    <p:custDataLst>
      <p:tags r:id="rId2"/>
    </p:custDataLst>
    <p:extLst>
      <p:ext uri="{BB962C8B-B14F-4D97-AF65-F5344CB8AC3E}">
        <p14:creationId xmlns:p14="http://schemas.microsoft.com/office/powerpoint/2010/main" val="2737937969"/>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06432571"/>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609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7" name="Slide Number Placeholder 6"/>
          <p:cNvSpPr>
            <a:spLocks noGrp="1"/>
          </p:cNvSpPr>
          <p:nvPr>
            <p:ph type="sldNum" sz="quarter" idx="4"/>
          </p:nvPr>
        </p:nvSpPr>
        <p:spPr/>
        <p:txBody>
          <a:bodyPr/>
          <a:lstStyle/>
          <a:p>
            <a:fld id="{28B83BC3-069B-46AF-A4E6-C99928E1A4FA}" type="slidenum">
              <a:rPr lang="en-US" smtClean="0"/>
              <a:pPr/>
              <a:t>61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Tree>
    <p:custDataLst>
      <p:tags r:id="rId1"/>
    </p:custDataLst>
    <p:extLst>
      <p:ext uri="{BB962C8B-B14F-4D97-AF65-F5344CB8AC3E}">
        <p14:creationId xmlns:p14="http://schemas.microsoft.com/office/powerpoint/2010/main" val="241743421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611</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Tree>
    <p:custDataLst>
      <p:tags r:id="rId1"/>
    </p:custDataLst>
    <p:extLst>
      <p:ext uri="{BB962C8B-B14F-4D97-AF65-F5344CB8AC3E}">
        <p14:creationId xmlns:p14="http://schemas.microsoft.com/office/powerpoint/2010/main" val="3694718482"/>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spid="_x0000_s40964"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spid="_x0000_s40965"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49936419"/>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614</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011801324"/>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615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616</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617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Tree>
    <p:custDataLst>
      <p:tags r:id="rId1"/>
    </p:custDataLst>
    <p:extLst>
      <p:ext uri="{BB962C8B-B14F-4D97-AF65-F5344CB8AC3E}">
        <p14:creationId xmlns:p14="http://schemas.microsoft.com/office/powerpoint/2010/main" val="149962986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9" name="Slide Number Placeholder 8"/>
          <p:cNvSpPr>
            <a:spLocks noGrp="1"/>
          </p:cNvSpPr>
          <p:nvPr>
            <p:ph type="sldNum" sz="quarter" idx="4"/>
          </p:nvPr>
        </p:nvSpPr>
        <p:spPr/>
        <p:txBody>
          <a:bodyPr/>
          <a:lstStyle/>
          <a:p>
            <a:fld id="{28B83BC3-069B-46AF-A4E6-C99928E1A4FA}" type="slidenum">
              <a:rPr lang="en-US" smtClean="0"/>
              <a:pPr/>
              <a:t>619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6" name="Slide Number Placeholder 5"/>
          <p:cNvSpPr>
            <a:spLocks noGrp="1"/>
          </p:cNvSpPr>
          <p:nvPr>
            <p:ph type="sldNum" sz="quarter" idx="4"/>
          </p:nvPr>
        </p:nvSpPr>
        <p:spPr/>
        <p:txBody>
          <a:bodyPr/>
          <a:lstStyle/>
          <a:p>
            <a:fld id="{28B83BC3-069B-46AF-A4E6-C99928E1A4FA}" type="slidenum">
              <a:rPr lang="en-US" smtClean="0"/>
              <a:pPr/>
              <a:t>62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Tree>
    <p:custDataLst>
      <p:tags r:id="rId1"/>
    </p:custDataLst>
    <p:extLst>
      <p:ext uri="{BB962C8B-B14F-4D97-AF65-F5344CB8AC3E}">
        <p14:creationId xmlns:p14="http://schemas.microsoft.com/office/powerpoint/2010/main" val="3915828043"/>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624</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Tree>
    <p:custDataLst>
      <p:tags r:id="rId1"/>
    </p:custDataLst>
    <p:extLst>
      <p:ext uri="{BB962C8B-B14F-4D97-AF65-F5344CB8AC3E}">
        <p14:creationId xmlns:p14="http://schemas.microsoft.com/office/powerpoint/2010/main" val="129528783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Tree>
    <p:custDataLst>
      <p:tags r:id="rId1"/>
    </p:custDataLst>
    <p:extLst>
      <p:ext uri="{BB962C8B-B14F-4D97-AF65-F5344CB8AC3E}">
        <p14:creationId xmlns:p14="http://schemas.microsoft.com/office/powerpoint/2010/main" val="427834043"/>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627</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304308680"/>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628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629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spid="_x0000_s41989"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spid="_x0000_s41990"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spid="_x0000_s41991"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884328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63</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631</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4"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5"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spid="_x0000_s43016"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spid="_x0000_s43017"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509584437"/>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spid="_x0000_s44040"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spid="_x0000_s44041"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spid="_x0000_s44042"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spid="_x0000_s44043"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spid="_x0000_s44044"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spid="_x0000_s44045"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895374508"/>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Tree>
    <p:custDataLst>
      <p:tags r:id="rId1"/>
    </p:custDataLst>
    <p:extLst>
      <p:ext uri="{BB962C8B-B14F-4D97-AF65-F5344CB8AC3E}">
        <p14:creationId xmlns:p14="http://schemas.microsoft.com/office/powerpoint/2010/main" val="3427013384"/>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636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Tree>
    <p:custDataLst>
      <p:tags r:id="rId1"/>
    </p:custDataLst>
    <p:extLst>
      <p:ext uri="{BB962C8B-B14F-4D97-AF65-F5344CB8AC3E}">
        <p14:creationId xmlns:p14="http://schemas.microsoft.com/office/powerpoint/2010/main" val="112831759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637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638</a:t>
            </a:fld>
            <a:endParaRPr lang="en-US" dirty="0"/>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sp>
        <p:nvSpPr>
          <p:cNvPr id="15" name="Footer Placeholder 14"/>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639</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Tree>
    <p:custDataLst>
      <p:tags r:id="rId1"/>
    </p:custDataLst>
    <p:extLst>
      <p:ext uri="{BB962C8B-B14F-4D97-AF65-F5344CB8AC3E}">
        <p14:creationId xmlns:p14="http://schemas.microsoft.com/office/powerpoint/2010/main" val="2708735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64</a:t>
            </a:fld>
            <a:endParaRPr lang="en-US" dirty="0"/>
          </a:p>
        </p:txBody>
      </p:sp>
      <p:sp>
        <p:nvSpPr>
          <p:cNvPr id="16" name="Footer Placeholder 15"/>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641</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spid="_x0000_s45059"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810000" y="2286000"/>
                        <a:ext cx="2286000" cy="495759"/>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60799213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645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88"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89"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spid="_x0000_s46090"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spid="_x0000_s46091"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spid="_x0000_s46092"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spid="_x0000_s46093"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76336106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5" name="Slide Number Placeholder 14"/>
          <p:cNvSpPr>
            <a:spLocks noGrp="1"/>
          </p:cNvSpPr>
          <p:nvPr>
            <p:ph type="sldNum" sz="quarter" idx="4"/>
          </p:nvPr>
        </p:nvSpPr>
        <p:spPr/>
        <p:txBody>
          <a:bodyPr/>
          <a:lstStyle/>
          <a:p>
            <a:fld id="{28B83BC3-069B-46AF-A4E6-C99928E1A4FA}" type="slidenum">
              <a:rPr lang="en-US" smtClean="0"/>
              <a:pPr/>
              <a:t>646</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3" name="Date Placeholder 12"/>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09"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10"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11"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2180742863"/>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647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9" name="Slide Number Placeholder 8"/>
          <p:cNvSpPr>
            <a:spLocks noGrp="1"/>
          </p:cNvSpPr>
          <p:nvPr>
            <p:ph type="sldNum" sz="quarter" idx="4"/>
          </p:nvPr>
        </p:nvSpPr>
        <p:spPr/>
        <p:txBody>
          <a:bodyPr/>
          <a:lstStyle/>
          <a:p>
            <a:fld id="{28B83BC3-069B-46AF-A4E6-C99928E1A4FA}" type="slidenum">
              <a:rPr lang="en-US" smtClean="0"/>
              <a:pPr/>
              <a:t>648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spid="_x0000_s48131"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36710478"/>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649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spid="_x0000_s49155"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7397480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Tree>
    <p:custDataLst>
      <p:tags r:id="rId1"/>
    </p:custDataLst>
    <p:extLst>
      <p:ext uri="{BB962C8B-B14F-4D97-AF65-F5344CB8AC3E}">
        <p14:creationId xmlns:p14="http://schemas.microsoft.com/office/powerpoint/2010/main" val="2139620670"/>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654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Tree>
    <p:custDataLst>
      <p:tags r:id="rId1"/>
    </p:custDataLst>
    <p:extLst>
      <p:ext uri="{BB962C8B-B14F-4D97-AF65-F5344CB8AC3E}">
        <p14:creationId xmlns:p14="http://schemas.microsoft.com/office/powerpoint/2010/main" val="3710204169"/>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656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spid="_x0000_s50179"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31171814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658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Tree>
    <p:custDataLst>
      <p:tags r:id="rId1"/>
    </p:custDataLst>
    <p:extLst>
      <p:ext uri="{BB962C8B-B14F-4D97-AF65-F5344CB8AC3E}">
        <p14:creationId xmlns:p14="http://schemas.microsoft.com/office/powerpoint/2010/main" val="2364958872"/>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659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661</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447212573"/>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Tree>
    <p:custDataLst>
      <p:tags r:id="rId1"/>
    </p:custDataLst>
    <p:extLst>
      <p:ext uri="{BB962C8B-B14F-4D97-AF65-F5344CB8AC3E}">
        <p14:creationId xmlns:p14="http://schemas.microsoft.com/office/powerpoint/2010/main" val="1339588293"/>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664</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666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667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8" name="Slide Number Placeholder 7"/>
          <p:cNvSpPr>
            <a:spLocks noGrp="1"/>
          </p:cNvSpPr>
          <p:nvPr>
            <p:ph type="sldNum" sz="quarter" idx="4"/>
          </p:nvPr>
        </p:nvSpPr>
        <p:spPr/>
        <p:txBody>
          <a:bodyPr/>
          <a:lstStyle/>
          <a:p>
            <a:fld id="{28B83BC3-069B-46AF-A4E6-C99928E1A4FA}" type="slidenum">
              <a:rPr lang="en-US" smtClean="0"/>
              <a:pPr/>
              <a:t>669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Inferential Statistics</a:t>
            </a:r>
          </a:p>
          <a:p>
            <a:pPr marL="290513" lvl="1" indent="0">
              <a:buNone/>
            </a:pPr>
            <a:r>
              <a:rPr lang="en-US" sz="1600" dirty="0">
                <a:solidFill>
                  <a:schemeClr val="bg2">
                    <a:lumMod val="50000"/>
                  </a:schemeClr>
                </a:solidFill>
              </a:rPr>
              <a:t>3.1.1 Understanding Inference</a:t>
            </a:r>
          </a:p>
          <a:p>
            <a:pPr marL="290513" lvl="1" indent="0">
              <a:buNone/>
            </a:pPr>
            <a:r>
              <a:rPr lang="en-US" sz="1600" dirty="0">
                <a:solidFill>
                  <a:schemeClr val="bg2">
                    <a:lumMod val="50000"/>
                  </a:schemeClr>
                </a:solidFill>
              </a:rPr>
              <a:t>3.1.2 Sampling Techniques and Uses</a:t>
            </a:r>
          </a:p>
          <a:p>
            <a:pPr marL="290513" lvl="1" indent="0">
              <a:buNone/>
            </a:pPr>
            <a:r>
              <a:rPr lang="en-US" sz="1600" dirty="0">
                <a:solidFill>
                  <a:schemeClr val="bg2">
                    <a:lumMod val="50000"/>
                  </a:schemeClr>
                </a:solidFill>
              </a:rPr>
              <a:t>3.1.3 Sample Size</a:t>
            </a:r>
          </a:p>
          <a:p>
            <a:pPr marL="290513" lvl="1" indent="0">
              <a:buNone/>
            </a:pPr>
            <a:r>
              <a:rPr lang="en-US" sz="1600" dirty="0">
                <a:solidFill>
                  <a:schemeClr val="bg2">
                    <a:lumMod val="50000"/>
                  </a:schemeClr>
                </a:solidFill>
              </a:rPr>
              <a:t>3.1.4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Hypothesis Testing</a:t>
            </a:r>
          </a:p>
          <a:p>
            <a:pPr marL="290513" lvl="1" indent="0">
              <a:buNone/>
            </a:pPr>
            <a:r>
              <a:rPr lang="en-US" sz="1600" dirty="0">
                <a:solidFill>
                  <a:schemeClr val="bg2">
                    <a:lumMod val="50000"/>
                  </a:schemeClr>
                </a:solidFill>
              </a:rPr>
              <a:t>3.2.1 Goals of Hypothesis Testing</a:t>
            </a:r>
          </a:p>
          <a:p>
            <a:pPr marL="290513" lvl="1" indent="0">
              <a:buNone/>
            </a:pPr>
            <a:r>
              <a:rPr lang="en-US" sz="1600" dirty="0">
                <a:solidFill>
                  <a:schemeClr val="bg2">
                    <a:lumMod val="50000"/>
                  </a:schemeClr>
                </a:solidFill>
              </a:rPr>
              <a:t>3.2.2 Statistical Significance</a:t>
            </a:r>
          </a:p>
          <a:p>
            <a:pPr marL="290513" lvl="1" indent="0">
              <a:buNone/>
            </a:pPr>
            <a:r>
              <a:rPr lang="en-US" sz="1600" dirty="0">
                <a:solidFill>
                  <a:schemeClr val="bg2">
                    <a:lumMod val="50000"/>
                  </a:schemeClr>
                </a:solidFill>
              </a:rPr>
              <a:t>3.2.3 Risk; Alpha and Beta</a:t>
            </a:r>
          </a:p>
          <a:p>
            <a:pPr marL="290513" lvl="1" indent="0">
              <a:buNone/>
            </a:pPr>
            <a:r>
              <a:rPr lang="en-US" sz="1600" dirty="0">
                <a:solidFill>
                  <a:schemeClr val="bg2">
                    <a:lumMod val="50000"/>
                  </a:schemeClr>
                </a:solidFill>
              </a:rPr>
              <a:t>3.2.4 Types of Hypothesis Tests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 Normal Data</a:t>
            </a:r>
          </a:p>
          <a:p>
            <a:pPr marL="290513" lvl="1" indent="0">
              <a:buNone/>
            </a:pPr>
            <a:r>
              <a:rPr lang="en-US" sz="1600" dirty="0">
                <a:solidFill>
                  <a:schemeClr val="bg2">
                    <a:lumMod val="50000"/>
                  </a:schemeClr>
                </a:solidFill>
              </a:rPr>
              <a:t>3.3.1 One and Two Sample T-Tests</a:t>
            </a:r>
          </a:p>
          <a:p>
            <a:pPr marL="290513" lvl="1" indent="0">
              <a:buNone/>
            </a:pPr>
            <a:r>
              <a:rPr lang="en-US" sz="1600" dirty="0">
                <a:solidFill>
                  <a:schemeClr val="bg2">
                    <a:lumMod val="50000"/>
                  </a:schemeClr>
                </a:solidFill>
              </a:rPr>
              <a:t>3.3.2 One sample variance</a:t>
            </a:r>
          </a:p>
          <a:p>
            <a:pPr marL="290513" lvl="1" indent="0">
              <a:buNone/>
            </a:pPr>
            <a:r>
              <a:rPr lang="en-US" sz="1600" dirty="0">
                <a:solidFill>
                  <a:schemeClr val="bg2">
                    <a:lumMod val="50000"/>
                  </a:schemeClr>
                </a:solidFill>
              </a:rPr>
              <a:t>3.3.3 One Way ANOVA</a:t>
            </a:r>
          </a:p>
          <a:p>
            <a:pPr marL="118872" indent="0">
              <a:buNone/>
            </a:pPr>
            <a:endParaRPr lang="en-US" sz="1600" u="sng" dirty="0">
              <a:solidFill>
                <a:schemeClr val="bg2">
                  <a:lumMod val="50000"/>
                </a:schemeClr>
              </a:solidFill>
            </a:endParaRPr>
          </a:p>
          <a:p>
            <a:pPr marL="179388" indent="0">
              <a:buNone/>
            </a:pPr>
            <a:endParaRPr lang="en-US" sz="1600" b="1" dirty="0">
              <a:solidFill>
                <a:srgbClr val="292929"/>
              </a:solidFill>
            </a:endParaRPr>
          </a:p>
          <a:p>
            <a:pPr marL="179388" indent="0">
              <a:buNone/>
            </a:pPr>
            <a:r>
              <a:rPr lang="en-US" sz="1600" b="1" dirty="0">
                <a:solidFill>
                  <a:srgbClr val="292929"/>
                </a:solidFill>
              </a:rPr>
              <a:t>3.4 Hypothesis Testing: Non-Normal Data</a:t>
            </a:r>
            <a:endParaRPr lang="en-US" sz="1600" u="sng" dirty="0">
              <a:solidFill>
                <a:srgbClr val="292929"/>
              </a:solidFill>
            </a:endParaRPr>
          </a:p>
          <a:p>
            <a:pPr marL="349250" lvl="1" indent="0">
              <a:buNone/>
            </a:pPr>
            <a:r>
              <a:rPr lang="en-US" sz="1600" dirty="0">
                <a:solidFill>
                  <a:srgbClr val="292929"/>
                </a:solidFill>
              </a:rPr>
              <a:t>3.4.1 Mann-Whitney</a:t>
            </a:r>
          </a:p>
          <a:p>
            <a:pPr marL="349250" lvl="1" indent="0">
              <a:buNone/>
            </a:pPr>
            <a:r>
              <a:rPr lang="en-US" sz="1600" dirty="0">
                <a:solidFill>
                  <a:srgbClr val="292929"/>
                </a:solidFill>
              </a:rPr>
              <a:t>3.4.2 Kruskal-Wallis</a:t>
            </a:r>
          </a:p>
          <a:p>
            <a:pPr marL="349250" lvl="1" indent="0">
              <a:buNone/>
            </a:pPr>
            <a:r>
              <a:rPr lang="en-US" sz="1600" dirty="0">
                <a:solidFill>
                  <a:srgbClr val="292929"/>
                </a:solidFill>
              </a:rPr>
              <a:t>3.4.3 Moods Median</a:t>
            </a:r>
          </a:p>
          <a:p>
            <a:pPr marL="349250" lvl="1" indent="0">
              <a:buNone/>
            </a:pPr>
            <a:r>
              <a:rPr lang="en-US" sz="1600" dirty="0">
                <a:solidFill>
                  <a:srgbClr val="292929"/>
                </a:solidFill>
              </a:rPr>
              <a:t>3.4.4 Friedman</a:t>
            </a:r>
          </a:p>
          <a:p>
            <a:pPr marL="349250" lvl="1" indent="0">
              <a:buNone/>
            </a:pPr>
            <a:r>
              <a:rPr lang="en-US" sz="1600" dirty="0">
                <a:solidFill>
                  <a:srgbClr val="292929"/>
                </a:solidFill>
              </a:rPr>
              <a:t>3.4.5 One Sample Sign</a:t>
            </a:r>
          </a:p>
          <a:p>
            <a:pPr marL="349250" lvl="1" indent="0">
              <a:buNone/>
            </a:pPr>
            <a:r>
              <a:rPr lang="en-US" sz="1600" dirty="0">
                <a:solidFill>
                  <a:srgbClr val="292929"/>
                </a:solidFill>
              </a:rPr>
              <a:t>3.4.6 One Sample Wilcoxon</a:t>
            </a:r>
          </a:p>
          <a:p>
            <a:pPr marL="349250" lvl="1" indent="0">
              <a:buNone/>
            </a:pPr>
            <a:r>
              <a:rPr lang="en-US" sz="1600" dirty="0">
                <a:solidFill>
                  <a:srgbClr val="292929"/>
                </a:solidFill>
              </a:rPr>
              <a:t>3.4.7 One and Two Sample Proportion</a:t>
            </a:r>
          </a:p>
          <a:p>
            <a:pPr marL="349250" lvl="1" indent="0">
              <a:buNone/>
            </a:pPr>
            <a:r>
              <a:rPr lang="en-US" sz="1600" dirty="0">
                <a:solidFill>
                  <a:srgbClr val="292929"/>
                </a:solidFill>
              </a:rPr>
              <a:t>3.4.8 Chi-Squared </a:t>
            </a:r>
            <a:r>
              <a:rPr lang="en-US" sz="1400" dirty="0">
                <a:solidFill>
                  <a:srgbClr val="292929"/>
                </a:solidFill>
              </a:rPr>
              <a:t>(Contingency Tables)</a:t>
            </a:r>
          </a:p>
          <a:p>
            <a:pPr marL="349250" lvl="1" indent="0">
              <a:buNone/>
            </a:pPr>
            <a:r>
              <a:rPr lang="en-US" sz="1600" dirty="0">
                <a:solidFill>
                  <a:srgbClr val="292929"/>
                </a:solidFill>
              </a:rPr>
              <a:t>3.4.9 Test of Equal Variances</a:t>
            </a:r>
          </a:p>
          <a:p>
            <a:pPr marL="114300" indent="0">
              <a:buNone/>
            </a:pPr>
            <a:endParaRPr lang="en-US" sz="1400" dirty="0">
              <a:solidFill>
                <a:srgbClr val="292929"/>
              </a:solidFill>
            </a:endParaRPr>
          </a:p>
        </p:txBody>
      </p:sp>
      <p:sp>
        <p:nvSpPr>
          <p:cNvPr id="6" name="Slide Number Placeholder 5"/>
          <p:cNvSpPr>
            <a:spLocks noGrp="1"/>
          </p:cNvSpPr>
          <p:nvPr>
            <p:ph type="sldNum" sz="quarter" idx="4"/>
          </p:nvPr>
        </p:nvSpPr>
        <p:spPr/>
        <p:txBody>
          <a:bodyPr/>
          <a:lstStyle/>
          <a:p>
            <a:fld id="{28B83BC3-069B-46AF-A4E6-C99928E1A4FA}" type="slidenum">
              <a:rPr lang="en-US" smtClean="0"/>
              <a:pPr/>
              <a:t>670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8" name="Slide Number Placeholder 7"/>
          <p:cNvSpPr>
            <a:spLocks noGrp="1"/>
          </p:cNvSpPr>
          <p:nvPr>
            <p:ph type="sldNum" sz="quarter" idx="4"/>
          </p:nvPr>
        </p:nvSpPr>
        <p:spPr/>
        <p:txBody>
          <a:bodyPr/>
          <a:lstStyle/>
          <a:p>
            <a:fld id="{28B83BC3-069B-46AF-A4E6-C99928E1A4FA}" type="slidenum">
              <a:rPr lang="en-US" smtClean="0"/>
              <a:pPr/>
              <a:t>671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672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675</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5"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6"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07"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Tree>
    <p:custDataLst>
      <p:tags r:id="rId2"/>
    </p:custDataLst>
    <p:extLst>
      <p:ext uri="{BB962C8B-B14F-4D97-AF65-F5344CB8AC3E}">
        <p14:creationId xmlns:p14="http://schemas.microsoft.com/office/powerpoint/2010/main" val="2721552363"/>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677</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spid="_x0000_s52230"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spid="_x0000_s52231"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spid="_x0000_s52232"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spid="_x0000_s52233"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Tree>
    <p:custDataLst>
      <p:tags r:id="rId2"/>
    </p:custDataLst>
    <p:extLst>
      <p:ext uri="{BB962C8B-B14F-4D97-AF65-F5344CB8AC3E}">
        <p14:creationId xmlns:p14="http://schemas.microsoft.com/office/powerpoint/2010/main" val="3372593392"/>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19657547"/>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679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Tree>
    <p:custDataLst>
      <p:tags r:id="rId1"/>
    </p:custDataLst>
    <p:extLst>
      <p:ext uri="{BB962C8B-B14F-4D97-AF65-F5344CB8AC3E}">
        <p14:creationId xmlns:p14="http://schemas.microsoft.com/office/powerpoint/2010/main" val="2440499355"/>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682</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1100381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683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686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687</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12" name="Date Placeholder 11"/>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spid="_x0000_s53253"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spid="_x0000_s53254"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spid="_x0000_s53255"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Tree>
    <p:custDataLst>
      <p:tags r:id="rId2"/>
    </p:custDataLst>
    <p:extLst>
      <p:ext uri="{BB962C8B-B14F-4D97-AF65-F5344CB8AC3E}">
        <p14:creationId xmlns:p14="http://schemas.microsoft.com/office/powerpoint/2010/main" val="619112762"/>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688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spid="_x0000_s54276"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spid="_x0000_s54277"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5903387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sp>
        <p:nvSpPr>
          <p:cNvPr id="10" name="Slide Number Placeholder 9"/>
          <p:cNvSpPr>
            <a:spLocks noGrp="1"/>
          </p:cNvSpPr>
          <p:nvPr>
            <p:ph type="sldNum" sz="quarter" idx="4"/>
          </p:nvPr>
        </p:nvSpPr>
        <p:spPr/>
        <p:txBody>
          <a:bodyPr/>
          <a:lstStyle/>
          <a:p>
            <a:fld id="{28B83BC3-069B-46AF-A4E6-C99928E1A4FA}" type="slidenum">
              <a:rPr lang="en-US" smtClean="0"/>
              <a:pPr/>
              <a:t>689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53422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69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Tree>
    <p:custDataLst>
      <p:tags r:id="rId1"/>
    </p:custDataLst>
    <p:extLst>
      <p:ext uri="{BB962C8B-B14F-4D97-AF65-F5344CB8AC3E}">
        <p14:creationId xmlns:p14="http://schemas.microsoft.com/office/powerpoint/2010/main" val="499563724"/>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692</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Tree>
    <p:custDataLst>
      <p:tags r:id="rId1"/>
    </p:custDataLst>
    <p:extLst>
      <p:ext uri="{BB962C8B-B14F-4D97-AF65-F5344CB8AC3E}">
        <p14:creationId xmlns:p14="http://schemas.microsoft.com/office/powerpoint/2010/main" val="238266199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693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9" name="Slide Number Placeholder 8"/>
          <p:cNvSpPr>
            <a:spLocks noGrp="1"/>
          </p:cNvSpPr>
          <p:nvPr>
            <p:ph type="sldNum" sz="quarter" idx="4"/>
          </p:nvPr>
        </p:nvSpPr>
        <p:spPr/>
        <p:txBody>
          <a:bodyPr/>
          <a:lstStyle/>
          <a:p>
            <a:fld id="{28B83BC3-069B-46AF-A4E6-C99928E1A4FA}" type="slidenum">
              <a:rPr lang="en-US" smtClean="0"/>
              <a:pPr/>
              <a:t>696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spid="_x0000_s55302"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spid="_x0000_s55303"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spid="_x0000_s55304"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spid="_x0000_s55305"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124589610"/>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698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5634762"/>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699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6" name="Slide Number Placeholder 5"/>
          <p:cNvSpPr>
            <a:spLocks noGrp="1"/>
          </p:cNvSpPr>
          <p:nvPr>
            <p:ph type="sldNum" sz="quarter" idx="4"/>
          </p:nvPr>
        </p:nvSpPr>
        <p:spPr/>
        <p:txBody>
          <a:bodyPr/>
          <a:lstStyle/>
          <a:p>
            <a:fld id="{28B83BC3-069B-46AF-A4E6-C99928E1A4FA}" type="slidenum">
              <a:rPr lang="en-US" smtClean="0"/>
              <a:pPr/>
              <a:t>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Tree>
    <p:custDataLst>
      <p:tags r:id="rId1"/>
    </p:custDataLst>
    <p:extLst>
      <p:ext uri="{BB962C8B-B14F-4D97-AF65-F5344CB8AC3E}">
        <p14:creationId xmlns:p14="http://schemas.microsoft.com/office/powerpoint/2010/main" val="3275676318"/>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701</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Tree>
    <p:custDataLst>
      <p:tags r:id="rId1"/>
    </p:custDataLst>
    <p:extLst>
      <p:ext uri="{BB962C8B-B14F-4D97-AF65-F5344CB8AC3E}">
        <p14:creationId xmlns:p14="http://schemas.microsoft.com/office/powerpoint/2010/main" val="3395808237"/>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702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706</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5"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6"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27"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57762111"/>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spid="_x0000_s57347"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55368467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708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709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71</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Tree>
    <p:custDataLst>
      <p:tags r:id="rId1"/>
    </p:custDataLst>
    <p:extLst>
      <p:ext uri="{BB962C8B-B14F-4D97-AF65-F5344CB8AC3E}">
        <p14:creationId xmlns:p14="http://schemas.microsoft.com/office/powerpoint/2010/main" val="1145206025"/>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712</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04345195"/>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713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716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6" name="Slide Number Placeholder 15"/>
          <p:cNvSpPr>
            <a:spLocks noGrp="1"/>
          </p:cNvSpPr>
          <p:nvPr>
            <p:ph type="sldNum" sz="quarter" idx="4"/>
          </p:nvPr>
        </p:nvSpPr>
        <p:spPr/>
        <p:txBody>
          <a:bodyPr/>
          <a:lstStyle/>
          <a:p>
            <a:fld id="{28B83BC3-069B-46AF-A4E6-C99928E1A4FA}" type="slidenum">
              <a:rPr lang="en-US" smtClean="0"/>
              <a:pPr/>
              <a:t>717</a:t>
            </a:fld>
            <a:endParaRPr lang="en-US" dirty="0"/>
          </a:p>
        </p:txBody>
      </p:sp>
      <p:sp>
        <p:nvSpPr>
          <p:cNvPr id="15" name="Footer Placeholder 14"/>
          <p:cNvSpPr>
            <a:spLocks noGrp="1"/>
          </p:cNvSpPr>
          <p:nvPr>
            <p:ph type="ftr" sz="quarter" idx="3"/>
          </p:nvPr>
        </p:nvSpPr>
        <p:spPr/>
        <p:txBody>
          <a:bodyPr/>
          <a:lstStyle/>
          <a:p>
            <a:r>
              <a:rPr lang="en-US"/>
              <a:t>© Lean Sigma Experts</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1"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Tree>
    <p:custDataLst>
      <p:tags r:id="rId2"/>
    </p:custDataLst>
    <p:extLst>
      <p:ext uri="{BB962C8B-B14F-4D97-AF65-F5344CB8AC3E}">
        <p14:creationId xmlns:p14="http://schemas.microsoft.com/office/powerpoint/2010/main" val="1587792719"/>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98876012"/>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719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72</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721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Tree>
    <p:custDataLst>
      <p:tags r:id="rId1"/>
    </p:custDataLst>
    <p:extLst>
      <p:ext uri="{BB962C8B-B14F-4D97-AF65-F5344CB8AC3E}">
        <p14:creationId xmlns:p14="http://schemas.microsoft.com/office/powerpoint/2010/main" val="91822535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722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7016389"/>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728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729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Tree>
    <p:custDataLst>
      <p:tags r:id="rId1"/>
    </p:custDataLst>
    <p:extLst>
      <p:ext uri="{BB962C8B-B14F-4D97-AF65-F5344CB8AC3E}">
        <p14:creationId xmlns:p14="http://schemas.microsoft.com/office/powerpoint/2010/main" val="1278345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73</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730</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Tree>
    <p:custDataLst>
      <p:tags r:id="rId1"/>
    </p:custDataLst>
    <p:extLst>
      <p:ext uri="{BB962C8B-B14F-4D97-AF65-F5344CB8AC3E}">
        <p14:creationId xmlns:p14="http://schemas.microsoft.com/office/powerpoint/2010/main" val="3308966498"/>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3.4.7 One &amp; Two Sample Proportion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731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734</a:t>
            </a:fld>
            <a:endParaRPr lang="en-US" dirty="0"/>
          </a:p>
        </p:txBody>
      </p:sp>
      <p:sp>
        <p:nvSpPr>
          <p:cNvPr id="17" name="Footer Placeholder 16"/>
          <p:cNvSpPr>
            <a:spLocks noGrp="1"/>
          </p:cNvSpPr>
          <p:nvPr>
            <p:ph type="ftr" sz="quarter" idx="3"/>
          </p:nvPr>
        </p:nvSpPr>
        <p:spPr/>
        <p:txBody>
          <a:bodyPr/>
          <a:lstStyle/>
          <a:p>
            <a:r>
              <a:rPr lang="en-US"/>
              <a:t>© Lean Sigma Experts</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spid="_x0000_s59398"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399"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400"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401"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Tree>
    <p:custDataLst>
      <p:tags r:id="rId2"/>
    </p:custDataLst>
    <p:extLst>
      <p:ext uri="{BB962C8B-B14F-4D97-AF65-F5344CB8AC3E}">
        <p14:creationId xmlns:p14="http://schemas.microsoft.com/office/powerpoint/2010/main" val="1426438832"/>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737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738</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Tree>
    <p:custDataLst>
      <p:tags r:id="rId1"/>
    </p:custDataLst>
    <p:extLst>
      <p:ext uri="{BB962C8B-B14F-4D97-AF65-F5344CB8AC3E}">
        <p14:creationId xmlns:p14="http://schemas.microsoft.com/office/powerpoint/2010/main" val="77789438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739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28B83BC3-069B-46AF-A4E6-C99928E1A4FA}" type="slidenum">
              <a:rPr lang="en-US" smtClean="0"/>
              <a:pPr/>
              <a:t>74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22" name="Slide Number Placeholder 21"/>
          <p:cNvSpPr>
            <a:spLocks noGrp="1"/>
          </p:cNvSpPr>
          <p:nvPr>
            <p:ph type="sldNum" sz="quarter" idx="4"/>
          </p:nvPr>
        </p:nvSpPr>
        <p:spPr/>
        <p:txBody>
          <a:bodyPr/>
          <a:lstStyle/>
          <a:p>
            <a:fld id="{28B83BC3-069B-46AF-A4E6-C99928E1A4FA}" type="slidenum">
              <a:rPr lang="en-US" smtClean="0"/>
              <a:pPr/>
              <a:t>741</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spid="_x0000_s60426"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27"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28"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29"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0"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1"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32"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33"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Tree>
    <p:custDataLst>
      <p:tags r:id="rId2"/>
    </p:custDataLst>
    <p:extLst>
      <p:ext uri="{BB962C8B-B14F-4D97-AF65-F5344CB8AC3E}">
        <p14:creationId xmlns:p14="http://schemas.microsoft.com/office/powerpoint/2010/main" val="2181017540"/>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5007925"/>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744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Tree>
    <p:custDataLst>
      <p:tags r:id="rId1"/>
    </p:custDataLst>
    <p:extLst>
      <p:ext uri="{BB962C8B-B14F-4D97-AF65-F5344CB8AC3E}">
        <p14:creationId xmlns:p14="http://schemas.microsoft.com/office/powerpoint/2010/main" val="257120724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745</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Tree>
    <p:custDataLst>
      <p:tags r:id="rId1"/>
    </p:custDataLst>
    <p:extLst>
      <p:ext uri="{BB962C8B-B14F-4D97-AF65-F5344CB8AC3E}">
        <p14:creationId xmlns:p14="http://schemas.microsoft.com/office/powerpoint/2010/main" val="417474213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8" name="Slide Number Placeholder 7"/>
          <p:cNvSpPr>
            <a:spLocks noGrp="1"/>
          </p:cNvSpPr>
          <p:nvPr>
            <p:ph type="sldNum" sz="quarter" idx="4"/>
          </p:nvPr>
        </p:nvSpPr>
        <p:spPr/>
        <p:txBody>
          <a:bodyPr/>
          <a:lstStyle/>
          <a:p>
            <a:fld id="{28B83BC3-069B-46AF-A4E6-C99928E1A4FA}" type="slidenum">
              <a:rPr lang="en-US" smtClean="0"/>
              <a:pPr/>
              <a:t>746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sp>
        <p:nvSpPr>
          <p:cNvPr id="6" name="Slide Number Placeholder 5"/>
          <p:cNvSpPr>
            <a:spLocks noGrp="1"/>
          </p:cNvSpPr>
          <p:nvPr>
            <p:ph type="sldNum" sz="quarter" idx="4"/>
          </p:nvPr>
        </p:nvSpPr>
        <p:spPr/>
        <p:txBody>
          <a:bodyPr/>
          <a:lstStyle/>
          <a:p>
            <a:fld id="{28B83BC3-069B-46AF-A4E6-C99928E1A4FA}" type="slidenum">
              <a:rPr lang="en-US" smtClean="0"/>
              <a:pPr/>
              <a:t>75</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7" name="Slide Number Placeholder 16"/>
          <p:cNvSpPr>
            <a:spLocks noGrp="1"/>
          </p:cNvSpPr>
          <p:nvPr>
            <p:ph type="sldNum" sz="quarter" idx="4"/>
          </p:nvPr>
        </p:nvSpPr>
        <p:spPr/>
        <p:txBody>
          <a:bodyPr/>
          <a:lstStyle/>
          <a:p>
            <a:fld id="{28B83BC3-069B-46AF-A4E6-C99928E1A4FA}" type="slidenum">
              <a:rPr lang="en-US" smtClean="0"/>
              <a:pPr/>
              <a:t>750</a:t>
            </a:fld>
            <a:endParaRPr lang="en-US" dirty="0"/>
          </a:p>
        </p:txBody>
      </p:sp>
      <p:sp>
        <p:nvSpPr>
          <p:cNvPr id="16" name="Footer Placeholder 15"/>
          <p:cNvSpPr>
            <a:spLocks noGrp="1"/>
          </p:cNvSpPr>
          <p:nvPr>
            <p:ph type="ftr" sz="quarter" idx="3"/>
          </p:nvPr>
        </p:nvSpPr>
        <p:spPr/>
        <p:txBody>
          <a:bodyPr/>
          <a:lstStyle/>
          <a:p>
            <a:r>
              <a:rPr lang="en-US"/>
              <a:t>© Lean Sigma Experts</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5"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6"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spid="_x0000_s61447"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1040820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754</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Tree>
    <p:custDataLst>
      <p:tags r:id="rId1"/>
    </p:custDataLst>
    <p:extLst>
      <p:ext uri="{BB962C8B-B14F-4D97-AF65-F5344CB8AC3E}">
        <p14:creationId xmlns:p14="http://schemas.microsoft.com/office/powerpoint/2010/main" val="255666865"/>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756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9" name="Slide Number Placeholder 8"/>
          <p:cNvSpPr>
            <a:spLocks noGrp="1"/>
          </p:cNvSpPr>
          <p:nvPr>
            <p:ph type="sldNum" sz="quarter" idx="4"/>
          </p:nvPr>
        </p:nvSpPr>
        <p:spPr/>
        <p:txBody>
          <a:bodyPr/>
          <a:lstStyle/>
          <a:p>
            <a:fld id="{28B83BC3-069B-46AF-A4E6-C99928E1A4FA}" type="slidenum">
              <a:rPr lang="en-US" smtClean="0"/>
              <a:pPr/>
              <a:t>757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758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12035369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759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76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spid="_x0000_s62467"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66185699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761</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1"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Tree>
    <p:custDataLst>
      <p:tags r:id="rId2"/>
    </p:custDataLst>
    <p:extLst>
      <p:ext uri="{BB962C8B-B14F-4D97-AF65-F5344CB8AC3E}">
        <p14:creationId xmlns:p14="http://schemas.microsoft.com/office/powerpoint/2010/main" val="92740934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6" name="Slide Number Placeholder 15"/>
          <p:cNvSpPr>
            <a:spLocks noGrp="1"/>
          </p:cNvSpPr>
          <p:nvPr>
            <p:ph type="sldNum" sz="quarter" idx="4"/>
          </p:nvPr>
        </p:nvSpPr>
        <p:spPr/>
        <p:txBody>
          <a:bodyPr/>
          <a:lstStyle/>
          <a:p>
            <a:fld id="{28B83BC3-069B-46AF-A4E6-C99928E1A4FA}" type="slidenum">
              <a:rPr lang="en-US" smtClean="0"/>
              <a:pPr/>
              <a:t>762</a:t>
            </a:fld>
            <a:endParaRPr lang="en-US" dirty="0"/>
          </a:p>
        </p:txBody>
      </p:sp>
      <p:sp>
        <p:nvSpPr>
          <p:cNvPr id="15" name="Footer Placeholder 14"/>
          <p:cNvSpPr>
            <a:spLocks noGrp="1"/>
          </p:cNvSpPr>
          <p:nvPr>
            <p:ph type="ftr" sz="quarter" idx="3"/>
          </p:nvPr>
        </p:nvSpPr>
        <p:spPr/>
        <p:txBody>
          <a:bodyPr/>
          <a:lstStyle/>
          <a:p>
            <a:r>
              <a:rPr lang="en-US"/>
              <a:t>© Lean Sigma Experts</a:t>
            </a:r>
            <a:endParaRPr lang="en-US" dirty="0"/>
          </a:p>
        </p:txBody>
      </p:sp>
      <p:sp>
        <p:nvSpPr>
          <p:cNvPr id="14" name="Date Placeholder 13"/>
          <p:cNvSpPr>
            <a:spLocks noGrp="1"/>
          </p:cNvSpPr>
          <p:nvPr>
            <p:ph type="dt" sz="half" idx="2"/>
          </p:nvPr>
        </p:nvSpPr>
        <p:spPr/>
        <p:txBody>
          <a:bodyPr/>
          <a:lstStyle/>
          <a:p>
            <a:r>
              <a:rPr lang="en-US"/>
              <a:t>Lean Six Sigma Training - MTB</a:t>
            </a:r>
            <a:endParaRPr lang="en-US" dirty="0"/>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17"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18"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19"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Tree>
    <p:custDataLst>
      <p:tags r:id="rId2"/>
    </p:custDataLst>
    <p:extLst>
      <p:ext uri="{BB962C8B-B14F-4D97-AF65-F5344CB8AC3E}">
        <p14:creationId xmlns:p14="http://schemas.microsoft.com/office/powerpoint/2010/main" val="148623893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763</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spid="_x0000_s65540"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spid="_x0000_s65541"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848095708"/>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spid="_x0000_s66564"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spid="_x0000_s66565"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761923005"/>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765</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91"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spid="_x0000_s67592"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spid="_x0000_s67593"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94"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spid="_x0000_s67595"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Tree>
    <p:custDataLst>
      <p:tags r:id="rId2"/>
    </p:custDataLst>
    <p:extLst>
      <p:ext uri="{BB962C8B-B14F-4D97-AF65-F5344CB8AC3E}">
        <p14:creationId xmlns:p14="http://schemas.microsoft.com/office/powerpoint/2010/main" val="2600007580"/>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766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spid="_x0000_s68612"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spid="_x0000_s68613" name="Equation" r:id="rId7" imgW="533160" imgH="228600" progId="Equation.3">
                  <p:embed/>
                </p:oleObj>
              </mc:Choice>
              <mc:Fallback>
                <p:oleObj name="Equation" r:id="rId7" imgW="533160" imgH="228600" progId="Equation.3">
                  <p:embed/>
                  <p:pic>
                    <p:nvPicPr>
                      <p:cNvPr id="595971" name="Object 3"/>
                      <p:cNvPicPr>
                        <a:picLocks noChangeAspect="1" noChangeArrowheads="1"/>
                      </p:cNvPicPr>
                      <p:nvPr/>
                    </p:nvPicPr>
                    <p:blipFill>
                      <a:blip r:embed="rId8"/>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1571887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768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Tree>
    <p:custDataLst>
      <p:tags r:id="rId1"/>
    </p:custDataLst>
    <p:extLst>
      <p:ext uri="{BB962C8B-B14F-4D97-AF65-F5344CB8AC3E}">
        <p14:creationId xmlns:p14="http://schemas.microsoft.com/office/powerpoint/2010/main" val="98467719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769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Tree>
    <p:custDataLst>
      <p:tags r:id="rId1"/>
    </p:custDataLst>
    <p:extLst>
      <p:ext uri="{BB962C8B-B14F-4D97-AF65-F5344CB8AC3E}">
        <p14:creationId xmlns:p14="http://schemas.microsoft.com/office/powerpoint/2010/main" val="1398046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6" name="Slide Number Placeholder 5"/>
          <p:cNvSpPr>
            <a:spLocks noGrp="1"/>
          </p:cNvSpPr>
          <p:nvPr>
            <p:ph type="sldNum" sz="quarter" idx="4"/>
          </p:nvPr>
        </p:nvSpPr>
        <p:spPr/>
        <p:txBody>
          <a:bodyPr/>
          <a:lstStyle/>
          <a:p>
            <a:fld id="{28B83BC3-069B-46AF-A4E6-C99928E1A4FA}" type="slidenum">
              <a:rPr lang="en-US" smtClean="0"/>
              <a:pPr/>
              <a:t>77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772</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sp>
        <p:nvSpPr>
          <p:cNvPr id="9" name="Slide Number Placeholder 8"/>
          <p:cNvSpPr>
            <a:spLocks noGrp="1"/>
          </p:cNvSpPr>
          <p:nvPr>
            <p:ph type="sldNum" sz="quarter" idx="4"/>
          </p:nvPr>
        </p:nvSpPr>
        <p:spPr/>
        <p:txBody>
          <a:bodyPr/>
          <a:lstStyle/>
          <a:p>
            <a:fld id="{28B83BC3-069B-46AF-A4E6-C99928E1A4FA}" type="slidenum">
              <a:rPr lang="en-US" smtClean="0"/>
              <a:pPr/>
              <a:t>773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Tree>
    <p:custDataLst>
      <p:tags r:id="rId1"/>
    </p:custDataLst>
    <p:extLst>
      <p:ext uri="{BB962C8B-B14F-4D97-AF65-F5344CB8AC3E}">
        <p14:creationId xmlns:p14="http://schemas.microsoft.com/office/powerpoint/2010/main" val="2992442711"/>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p>
        </p:txBody>
      </p:sp>
      <p:sp>
        <p:nvSpPr>
          <p:cNvPr id="10" name="Slide Number Placeholder 9"/>
          <p:cNvSpPr>
            <a:spLocks noGrp="1"/>
          </p:cNvSpPr>
          <p:nvPr>
            <p:ph type="sldNum" sz="quarter" idx="4"/>
          </p:nvPr>
        </p:nvSpPr>
        <p:spPr/>
        <p:txBody>
          <a:bodyPr/>
          <a:lstStyle/>
          <a:p>
            <a:fld id="{28B83BC3-069B-46AF-A4E6-C99928E1A4FA}" type="slidenum">
              <a:rPr lang="en-US" smtClean="0"/>
              <a:pPr/>
              <a:t>775</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777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778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779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78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80843178"/>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2975576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786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787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788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spid="_x0000_s69635"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33630938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789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7" name="Slide Number Placeholder 6"/>
          <p:cNvSpPr>
            <a:spLocks noGrp="1"/>
          </p:cNvSpPr>
          <p:nvPr>
            <p:ph type="sldNum" sz="quarter" idx="4"/>
          </p:nvPr>
        </p:nvSpPr>
        <p:spPr/>
        <p:txBody>
          <a:bodyPr/>
          <a:lstStyle/>
          <a:p>
            <a:fld id="{28B83BC3-069B-46AF-A4E6-C99928E1A4FA}" type="slidenum">
              <a:rPr lang="en-US" smtClean="0"/>
              <a:pPr/>
              <a:t>79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790</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255309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791</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792</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9" name="Slide Number Placeholder 8"/>
          <p:cNvSpPr>
            <a:spLocks noGrp="1"/>
          </p:cNvSpPr>
          <p:nvPr>
            <p:ph type="sldNum" sz="quarter" idx="4"/>
          </p:nvPr>
        </p:nvSpPr>
        <p:spPr/>
        <p:txBody>
          <a:bodyPr/>
          <a:lstStyle/>
          <a:p>
            <a:fld id="{28B83BC3-069B-46AF-A4E6-C99928E1A4FA}" type="slidenum">
              <a:rPr lang="en-US" smtClean="0"/>
              <a:pPr/>
              <a:t>794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64545741"/>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8" name="Slide Number Placeholder 7"/>
          <p:cNvSpPr>
            <a:spLocks noGrp="1"/>
          </p:cNvSpPr>
          <p:nvPr>
            <p:ph type="sldNum" sz="quarter" idx="4"/>
          </p:nvPr>
        </p:nvSpPr>
        <p:spPr/>
        <p:txBody>
          <a:bodyPr/>
          <a:lstStyle/>
          <a:p>
            <a:fld id="{28B83BC3-069B-46AF-A4E6-C99928E1A4FA}" type="slidenum">
              <a:rPr lang="en-US" smtClean="0"/>
              <a:pPr/>
              <a:t>795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796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909369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14293933"/>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799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6805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6" name="Slide Number Placeholder 5"/>
          <p:cNvSpPr>
            <a:spLocks noGrp="1"/>
          </p:cNvSpPr>
          <p:nvPr>
            <p:ph type="sldNum" sz="quarter" idx="4"/>
          </p:nvPr>
        </p:nvSpPr>
        <p:spPr/>
        <p:txBody>
          <a:bodyPr/>
          <a:lstStyle/>
          <a:p>
            <a:fld id="{28B83BC3-069B-46AF-A4E6-C99928E1A4FA}" type="slidenum">
              <a:rPr lang="en-US" smtClean="0"/>
              <a:pPr/>
              <a:t>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41760334"/>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80286895"/>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802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894508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9" name="Slide Number Placeholder 8"/>
          <p:cNvSpPr>
            <a:spLocks noGrp="1"/>
          </p:cNvSpPr>
          <p:nvPr>
            <p:ph type="sldNum" sz="quarter" idx="4"/>
          </p:nvPr>
        </p:nvSpPr>
        <p:spPr/>
        <p:txBody>
          <a:bodyPr/>
          <a:lstStyle/>
          <a:p>
            <a:fld id="{28B83BC3-069B-46AF-A4E6-C99928E1A4FA}" type="slidenum">
              <a:rPr lang="en-US" smtClean="0"/>
              <a:pPr/>
              <a:t>804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805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808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809</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60"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61"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Tree>
    <p:custDataLst>
      <p:tags r:id="rId2"/>
    </p:custDataLst>
    <p:extLst>
      <p:ext uri="{BB962C8B-B14F-4D97-AF65-F5344CB8AC3E}">
        <p14:creationId xmlns:p14="http://schemas.microsoft.com/office/powerpoint/2010/main" val="21877272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81</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7" name="Slide Number Placeholder 16"/>
          <p:cNvSpPr>
            <a:spLocks noGrp="1"/>
          </p:cNvSpPr>
          <p:nvPr>
            <p:ph type="sldNum" sz="quarter" idx="4"/>
          </p:nvPr>
        </p:nvSpPr>
        <p:spPr/>
        <p:txBody>
          <a:bodyPr/>
          <a:lstStyle/>
          <a:p>
            <a:fld id="{28B83BC3-069B-46AF-A4E6-C99928E1A4FA}" type="slidenum">
              <a:rPr lang="en-US" smtClean="0"/>
              <a:pPr/>
              <a:t>810</a:t>
            </a:fld>
            <a:endParaRPr lang="en-US" dirty="0"/>
          </a:p>
        </p:txBody>
      </p:sp>
      <p:sp>
        <p:nvSpPr>
          <p:cNvPr id="16" name="Footer Placeholder 15"/>
          <p:cNvSpPr>
            <a:spLocks noGrp="1"/>
          </p:cNvSpPr>
          <p:nvPr>
            <p:ph type="ftr" sz="quarter" idx="3"/>
          </p:nvPr>
        </p:nvSpPr>
        <p:spPr/>
        <p:txBody>
          <a:bodyPr/>
          <a:lstStyle/>
          <a:p>
            <a:r>
              <a:rPr lang="en-US"/>
              <a:t>© Lean Sigma Experts</a:t>
            </a:r>
            <a:endParaRPr lang="en-US" dirty="0"/>
          </a:p>
        </p:txBody>
      </p:sp>
      <p:sp>
        <p:nvSpPr>
          <p:cNvPr id="15" name="Date Placeholder 14"/>
          <p:cNvSpPr>
            <a:spLocks noGrp="1"/>
          </p:cNvSpPr>
          <p:nvPr>
            <p:ph type="dt" sz="half" idx="2"/>
          </p:nvPr>
        </p:nvSpPr>
        <p:spPr/>
        <p:txBody>
          <a:bodyPr/>
          <a:lstStyle/>
          <a:p>
            <a:r>
              <a:rPr lang="en-US"/>
              <a:t>Lean Six Sigma Training - MTB</a:t>
            </a:r>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86"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87"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88"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89"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22434712"/>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spid="_x0000_s72709"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spid="_x0000_s72710"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spid="_x0000_s72711"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92227526"/>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813</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spid="_x0000_s73731"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90800" y="2514600"/>
                        <a:ext cx="3361616" cy="12954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4228077760"/>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814</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spid="_x0000_s74755"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953449422"/>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817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Tree>
    <p:custDataLst>
      <p:tags r:id="rId1"/>
    </p:custDataLst>
    <p:extLst>
      <p:ext uri="{BB962C8B-B14F-4D97-AF65-F5344CB8AC3E}">
        <p14:creationId xmlns:p14="http://schemas.microsoft.com/office/powerpoint/2010/main" val="4214816915"/>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819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82</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13" name="Slide Number Placeholder 12"/>
          <p:cNvSpPr>
            <a:spLocks noGrp="1"/>
          </p:cNvSpPr>
          <p:nvPr>
            <p:ph type="sldNum" sz="quarter" idx="4"/>
          </p:nvPr>
        </p:nvSpPr>
        <p:spPr/>
        <p:txBody>
          <a:bodyPr/>
          <a:lstStyle/>
          <a:p>
            <a:fld id="{28B83BC3-069B-46AF-A4E6-C99928E1A4FA}" type="slidenum">
              <a:rPr lang="en-US" smtClean="0"/>
              <a:pPr/>
              <a:t>821</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Tree>
    <p:custDataLst>
      <p:tags r:id="rId1"/>
    </p:custDataLst>
    <p:extLst>
      <p:ext uri="{BB962C8B-B14F-4D97-AF65-F5344CB8AC3E}">
        <p14:creationId xmlns:p14="http://schemas.microsoft.com/office/powerpoint/2010/main" val="122151600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sp>
        <p:nvSpPr>
          <p:cNvPr id="13" name="Slide Number Placeholder 12"/>
          <p:cNvSpPr>
            <a:spLocks noGrp="1"/>
          </p:cNvSpPr>
          <p:nvPr>
            <p:ph type="sldNum" sz="quarter" idx="4"/>
          </p:nvPr>
        </p:nvSpPr>
        <p:spPr/>
        <p:txBody>
          <a:bodyPr/>
          <a:lstStyle/>
          <a:p>
            <a:fld id="{28B83BC3-069B-46AF-A4E6-C99928E1A4FA}" type="slidenum">
              <a:rPr lang="en-US" smtClean="0"/>
              <a:pPr/>
              <a:t>822</a:t>
            </a:fld>
            <a:endParaRPr lang="en-US" dirty="0"/>
          </a:p>
        </p:txBody>
      </p:sp>
      <p:sp>
        <p:nvSpPr>
          <p:cNvPr id="12" name="Footer Placeholder 11"/>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823</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3757476778"/>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824</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Tree>
    <p:custDataLst>
      <p:tags r:id="rId1"/>
    </p:custDataLst>
    <p:extLst>
      <p:ext uri="{BB962C8B-B14F-4D97-AF65-F5344CB8AC3E}">
        <p14:creationId xmlns:p14="http://schemas.microsoft.com/office/powerpoint/2010/main" val="2551603390"/>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825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575492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827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Tree>
    <p:custDataLst>
      <p:tags r:id="rId1"/>
    </p:custDataLst>
    <p:extLst>
      <p:ext uri="{BB962C8B-B14F-4D97-AF65-F5344CB8AC3E}">
        <p14:creationId xmlns:p14="http://schemas.microsoft.com/office/powerpoint/2010/main" val="754518914"/>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829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83</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Tree>
    <p:custDataLst>
      <p:tags r:id="rId1"/>
    </p:custDataLst>
    <p:extLst>
      <p:ext uri="{BB962C8B-B14F-4D97-AF65-F5344CB8AC3E}">
        <p14:creationId xmlns:p14="http://schemas.microsoft.com/office/powerpoint/2010/main" val="1156464390"/>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Tree>
    <p:custDataLst>
      <p:tags r:id="rId1"/>
    </p:custDataLst>
    <p:extLst>
      <p:ext uri="{BB962C8B-B14F-4D97-AF65-F5344CB8AC3E}">
        <p14:creationId xmlns:p14="http://schemas.microsoft.com/office/powerpoint/2010/main" val="3545800442"/>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Tree>
    <p:custDataLst>
      <p:tags r:id="rId1"/>
    </p:custDataLst>
    <p:extLst>
      <p:ext uri="{BB962C8B-B14F-4D97-AF65-F5344CB8AC3E}">
        <p14:creationId xmlns:p14="http://schemas.microsoft.com/office/powerpoint/2010/main" val="1165686670"/>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Tree>
    <p:custDataLst>
      <p:tags r:id="rId1"/>
    </p:custDataLst>
    <p:extLst>
      <p:ext uri="{BB962C8B-B14F-4D97-AF65-F5344CB8AC3E}">
        <p14:creationId xmlns:p14="http://schemas.microsoft.com/office/powerpoint/2010/main" val="3783260415"/>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835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837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838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a:t>
            </a:r>
            <a:endParaRPr lang="en-US" sz="1600" dirty="0">
              <a:solidFill>
                <a:schemeClr val="bg2">
                  <a:lumMod val="50000"/>
                </a:schemeClr>
              </a:solidFill>
            </a:endParaRPr>
          </a:p>
        </p:txBody>
      </p:sp>
      <p:sp>
        <p:nvSpPr>
          <p:cNvPr id="10" name="Slide Number Placeholder 9"/>
          <p:cNvSpPr>
            <a:spLocks noGrp="1"/>
          </p:cNvSpPr>
          <p:nvPr>
            <p:ph type="sldNum" sz="quarter" idx="4"/>
          </p:nvPr>
        </p:nvSpPr>
        <p:spPr/>
        <p:txBody>
          <a:bodyPr/>
          <a:lstStyle/>
          <a:p>
            <a:fld id="{28B83BC3-069B-46AF-A4E6-C99928E1A4FA}" type="slidenum">
              <a:rPr lang="en-US" smtClean="0"/>
              <a:pPr/>
              <a:t>839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84</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841</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80"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spid="_x0000_s75781"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556733600"/>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844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7299446"/>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846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367094829"/>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847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2010100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848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2022314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849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7" name="Slide Number Placeholder 6"/>
          <p:cNvSpPr>
            <a:spLocks noGrp="1"/>
          </p:cNvSpPr>
          <p:nvPr>
            <p:ph type="sldNum" sz="quarter" idx="4"/>
          </p:nvPr>
        </p:nvSpPr>
        <p:spPr/>
        <p:txBody>
          <a:bodyPr/>
          <a:lstStyle/>
          <a:p>
            <a:fld id="{28B83BC3-069B-46AF-A4E6-C99928E1A4FA}" type="slidenum">
              <a:rPr lang="en-US" smtClean="0"/>
              <a:pPr/>
              <a:t>85</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spid="_x0000_s76803"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545483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854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12" name="Slide Number Placeholder 11"/>
          <p:cNvSpPr>
            <a:spLocks noGrp="1"/>
          </p:cNvSpPr>
          <p:nvPr>
            <p:ph type="sldNum" sz="quarter" idx="4"/>
          </p:nvPr>
        </p:nvSpPr>
        <p:spPr/>
        <p:txBody>
          <a:bodyPr/>
          <a:lstStyle/>
          <a:p>
            <a:fld id="{28B83BC3-069B-46AF-A4E6-C99928E1A4FA}" type="slidenum">
              <a:rPr lang="en-US" smtClean="0"/>
              <a:pPr/>
              <a:t>855</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856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334449450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858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spid="_x0000_s77829"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spid="_x0000_s77830"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spid="_x0000_s77831"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43452766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859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86</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863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Tree>
    <p:custDataLst>
      <p:tags r:id="rId1"/>
    </p:custDataLst>
    <p:extLst>
      <p:ext uri="{BB962C8B-B14F-4D97-AF65-F5344CB8AC3E}">
        <p14:creationId xmlns:p14="http://schemas.microsoft.com/office/powerpoint/2010/main" val="2023439965"/>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864</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sp>
        <p:nvSpPr>
          <p:cNvPr id="10" name="Slide Number Placeholder 9"/>
          <p:cNvSpPr>
            <a:spLocks noGrp="1"/>
          </p:cNvSpPr>
          <p:nvPr>
            <p:ph type="sldNum" sz="quarter" idx="4"/>
          </p:nvPr>
        </p:nvSpPr>
        <p:spPr/>
        <p:txBody>
          <a:bodyPr/>
          <a:lstStyle/>
          <a:p>
            <a:fld id="{28B83BC3-069B-46AF-A4E6-C99928E1A4FA}" type="slidenum">
              <a:rPr lang="en-US" smtClean="0"/>
              <a:pPr/>
              <a:t>865</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86546948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866</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Tree>
    <p:custDataLst>
      <p:tags r:id="rId1"/>
    </p:custDataLst>
    <p:extLst>
      <p:ext uri="{BB962C8B-B14F-4D97-AF65-F5344CB8AC3E}">
        <p14:creationId xmlns:p14="http://schemas.microsoft.com/office/powerpoint/2010/main" val="27873371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9" name="Slide Number Placeholder 8"/>
          <p:cNvSpPr>
            <a:spLocks noGrp="1"/>
          </p:cNvSpPr>
          <p:nvPr>
            <p:ph type="sldNum" sz="quarter" idx="4"/>
          </p:nvPr>
        </p:nvSpPr>
        <p:spPr/>
        <p:txBody>
          <a:bodyPr/>
          <a:lstStyle/>
          <a:p>
            <a:fld id="{28B83BC3-069B-46AF-A4E6-C99928E1A4FA}" type="slidenum">
              <a:rPr lang="en-US" smtClean="0"/>
              <a:pPr/>
              <a:t>867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868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869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6" name="Slide Number Placeholder 5"/>
          <p:cNvSpPr>
            <a:spLocks noGrp="1"/>
          </p:cNvSpPr>
          <p:nvPr>
            <p:ph type="sldNum" sz="quarter" idx="4"/>
          </p:nvPr>
        </p:nvSpPr>
        <p:spPr/>
        <p:txBody>
          <a:bodyPr/>
          <a:lstStyle/>
          <a:p>
            <a:fld id="{28B83BC3-069B-46AF-A4E6-C99928E1A4FA}" type="slidenum">
              <a:rPr lang="en-US" smtClean="0"/>
              <a:pPr/>
              <a:t>87</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875</a:t>
            </a:fld>
            <a:endParaRPr lang="en-US" dirty="0"/>
          </a:p>
        </p:txBody>
      </p:sp>
      <p:sp>
        <p:nvSpPr>
          <p:cNvPr id="14" name="Footer Placeholder 13"/>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8" name="Slide Number Placeholder 7"/>
          <p:cNvSpPr>
            <a:spLocks noGrp="1"/>
          </p:cNvSpPr>
          <p:nvPr>
            <p:ph type="sldNum" sz="quarter" idx="4"/>
          </p:nvPr>
        </p:nvSpPr>
        <p:spPr/>
        <p:txBody>
          <a:bodyPr/>
          <a:lstStyle/>
          <a:p>
            <a:fld id="{28B83BC3-069B-46AF-A4E6-C99928E1A4FA}" type="slidenum">
              <a:rPr lang="en-US" smtClean="0"/>
              <a:pPr/>
              <a:t>876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877</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15227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878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879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sp>
        <p:nvSpPr>
          <p:cNvPr id="7" name="Slide Number Placeholder 6"/>
          <p:cNvSpPr>
            <a:spLocks noGrp="1"/>
          </p:cNvSpPr>
          <p:nvPr>
            <p:ph type="sldNum" sz="quarter" idx="4"/>
          </p:nvPr>
        </p:nvSpPr>
        <p:spPr/>
        <p:txBody>
          <a:bodyPr/>
          <a:lstStyle/>
          <a:p>
            <a:fld id="{28B83BC3-069B-46AF-A4E6-C99928E1A4FA}" type="slidenum">
              <a:rPr lang="en-US" smtClean="0"/>
              <a:pPr/>
              <a:t>88</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Tree>
    <p:custDataLst>
      <p:tags r:id="rId1"/>
    </p:custDataLst>
    <p:extLst>
      <p:ext uri="{BB962C8B-B14F-4D97-AF65-F5344CB8AC3E}">
        <p14:creationId xmlns:p14="http://schemas.microsoft.com/office/powerpoint/2010/main" val="1741604630"/>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881</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Tree>
    <p:custDataLst>
      <p:tags r:id="rId1"/>
    </p:custDataLst>
    <p:extLst>
      <p:ext uri="{BB962C8B-B14F-4D97-AF65-F5344CB8AC3E}">
        <p14:creationId xmlns:p14="http://schemas.microsoft.com/office/powerpoint/2010/main" val="2524462404"/>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9" name="Slide Number Placeholder 8"/>
          <p:cNvSpPr>
            <a:spLocks noGrp="1"/>
          </p:cNvSpPr>
          <p:nvPr>
            <p:ph type="sldNum" sz="quarter" idx="4"/>
          </p:nvPr>
        </p:nvSpPr>
        <p:spPr/>
        <p:txBody>
          <a:bodyPr/>
          <a:lstStyle/>
          <a:p>
            <a:fld id="{28B83BC3-069B-46AF-A4E6-C99928E1A4FA}" type="slidenum">
              <a:rPr lang="en-US" smtClean="0"/>
              <a:pPr/>
              <a:t>886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8" name="Slide Number Placeholder 7"/>
          <p:cNvSpPr>
            <a:spLocks noGrp="1"/>
          </p:cNvSpPr>
          <p:nvPr>
            <p:ph type="sldNum" sz="quarter" idx="4"/>
          </p:nvPr>
        </p:nvSpPr>
        <p:spPr/>
        <p:txBody>
          <a:bodyPr/>
          <a:lstStyle/>
          <a:p>
            <a:fld id="{28B83BC3-069B-46AF-A4E6-C99928E1A4FA}" type="slidenum">
              <a:rPr lang="en-US" smtClean="0"/>
              <a:pPr/>
              <a:t>887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888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8" name="Slide Number Placeholder 17"/>
          <p:cNvSpPr>
            <a:spLocks noGrp="1"/>
          </p:cNvSpPr>
          <p:nvPr>
            <p:ph type="sldNum" sz="quarter" idx="4"/>
          </p:nvPr>
        </p:nvSpPr>
        <p:spPr/>
        <p:txBody>
          <a:bodyPr/>
          <a:lstStyle/>
          <a:p>
            <a:fld id="{28B83BC3-069B-46AF-A4E6-C99928E1A4FA}" type="slidenum">
              <a:rPr lang="en-US" smtClean="0"/>
              <a:pPr/>
              <a:t>889</a:t>
            </a:fld>
            <a:endParaRPr lang="en-US" dirty="0"/>
          </a:p>
        </p:txBody>
      </p:sp>
      <p:sp>
        <p:nvSpPr>
          <p:cNvPr id="17" name="Footer Placeholder 16"/>
          <p:cNvSpPr>
            <a:spLocks noGrp="1"/>
          </p:cNvSpPr>
          <p:nvPr>
            <p:ph type="ftr" sz="quarter" idx="3"/>
          </p:nvPr>
        </p:nvSpPr>
        <p:spPr/>
        <p:txBody>
          <a:bodyPr/>
          <a:lstStyle/>
          <a:p>
            <a:r>
              <a:rPr lang="en-US"/>
              <a:t>© Lean Sigma Experts</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78854"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78855"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78856"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78857"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Tree>
    <p:custDataLst>
      <p:tags r:id="rId2"/>
    </p:custDataLst>
    <p:extLst>
      <p:ext uri="{BB962C8B-B14F-4D97-AF65-F5344CB8AC3E}">
        <p14:creationId xmlns:p14="http://schemas.microsoft.com/office/powerpoint/2010/main" val="2714365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7" name="Slide Number Placeholder 6"/>
          <p:cNvSpPr>
            <a:spLocks noGrp="1"/>
          </p:cNvSpPr>
          <p:nvPr>
            <p:ph type="sldNum" sz="quarter" idx="4"/>
          </p:nvPr>
        </p:nvSpPr>
        <p:spPr/>
        <p:txBody>
          <a:bodyPr/>
          <a:lstStyle/>
          <a:p>
            <a:fld id="{28B83BC3-069B-46AF-A4E6-C99928E1A4FA}" type="slidenum">
              <a:rPr lang="en-US" smtClean="0"/>
              <a:pPr/>
              <a:t>89</a:t>
            </a:fld>
            <a:endParaRPr lang="en-US" dirty="0"/>
          </a:p>
        </p:txBody>
      </p:sp>
      <p:sp>
        <p:nvSpPr>
          <p:cNvPr id="6" name="Footer Placeholder 5"/>
          <p:cNvSpPr>
            <a:spLocks noGrp="1"/>
          </p:cNvSpPr>
          <p:nvPr>
            <p:ph type="ftr" sz="quarter" idx="3"/>
          </p:nvPr>
        </p:nvSpPr>
        <p:spPr/>
        <p:txBody>
          <a:bodyPr/>
          <a:lstStyle/>
          <a:p>
            <a:r>
              <a:rPr lang="en-US"/>
              <a:t>© Lean Sigma Experts</a:t>
            </a:r>
            <a:endParaRPr lang="en-US" dirty="0"/>
          </a:p>
        </p:txBody>
      </p:sp>
      <p:sp>
        <p:nvSpPr>
          <p:cNvPr id="5" name="Date Placeholder 4"/>
          <p:cNvSpPr>
            <a:spLocks noGrp="1"/>
          </p:cNvSpPr>
          <p:nvPr>
            <p:ph type="dt" sz="half" idx="2"/>
          </p:nvPr>
        </p:nvSpPr>
        <p:spPr/>
        <p:txBody>
          <a:bodyPr/>
          <a:lstStyle/>
          <a:p>
            <a:r>
              <a:rPr lang="en-US"/>
              <a:t>Lean Six Sigma Training - MTB</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Tree>
    <p:custDataLst>
      <p:tags r:id="rId1"/>
    </p:custDataLst>
    <p:extLst>
      <p:ext uri="{BB962C8B-B14F-4D97-AF65-F5344CB8AC3E}">
        <p14:creationId xmlns:p14="http://schemas.microsoft.com/office/powerpoint/2010/main" val="438067925"/>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Tree>
    <p:custDataLst>
      <p:tags r:id="rId1"/>
    </p:custDataLst>
    <p:extLst>
      <p:ext uri="{BB962C8B-B14F-4D97-AF65-F5344CB8AC3E}">
        <p14:creationId xmlns:p14="http://schemas.microsoft.com/office/powerpoint/2010/main" val="332545758"/>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895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896</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Tree>
    <p:custDataLst>
      <p:tags r:id="rId1"/>
    </p:custDataLst>
    <p:extLst>
      <p:ext uri="{BB962C8B-B14F-4D97-AF65-F5344CB8AC3E}">
        <p14:creationId xmlns:p14="http://schemas.microsoft.com/office/powerpoint/2010/main" val="170692227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897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898</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899</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Tree>
    <p:custDataLst>
      <p:tags r:id="rId1"/>
    </p:custDataLst>
    <p:extLst>
      <p:ext uri="{BB962C8B-B14F-4D97-AF65-F5344CB8AC3E}">
        <p14:creationId xmlns:p14="http://schemas.microsoft.com/office/powerpoint/2010/main" val="72742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6" name="Slide Number Placeholder 5"/>
          <p:cNvSpPr>
            <a:spLocks noGrp="1"/>
          </p:cNvSpPr>
          <p:nvPr>
            <p:ph type="sldNum" sz="quarter" idx="4"/>
          </p:nvPr>
        </p:nvSpPr>
        <p:spPr/>
        <p:txBody>
          <a:bodyPr/>
          <a:lstStyle/>
          <a:p>
            <a:fld id="{28B83BC3-069B-46AF-A4E6-C99928E1A4FA}" type="slidenum">
              <a:rPr lang="en-US" smtClean="0"/>
              <a:pPr/>
              <a:t>90</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901</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903</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904</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28B83BC3-069B-46AF-A4E6-C99928E1A4FA}" type="slidenum">
              <a:rPr lang="en-US" smtClean="0"/>
              <a:pPr/>
              <a:t>907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908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909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Tree>
    <p:custDataLst>
      <p:tags r:id="rId1"/>
    </p:custDataLst>
    <p:extLst>
      <p:ext uri="{BB962C8B-B14F-4D97-AF65-F5344CB8AC3E}">
        <p14:creationId xmlns:p14="http://schemas.microsoft.com/office/powerpoint/2010/main" val="32227374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5" name="Slide Number Placeholder 4"/>
          <p:cNvSpPr>
            <a:spLocks noGrp="1"/>
          </p:cNvSpPr>
          <p:nvPr>
            <p:ph type="sldNum" sz="quarter" idx="4"/>
          </p:nvPr>
        </p:nvSpPr>
        <p:spPr/>
        <p:txBody>
          <a:bodyPr/>
          <a:lstStyle/>
          <a:p>
            <a:fld id="{28B83BC3-069B-46AF-A4E6-C99928E1A4FA}" type="slidenum">
              <a:rPr lang="en-US" smtClean="0"/>
              <a:pPr/>
              <a:t>91</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5343800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8212014"/>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28B83BC3-069B-46AF-A4E6-C99928E1A4FA}" type="slidenum">
              <a:rPr lang="en-US" smtClean="0"/>
              <a:pPr/>
              <a:t>912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8" name="Slide Number Placeholder 7"/>
          <p:cNvSpPr>
            <a:spLocks noGrp="1"/>
          </p:cNvSpPr>
          <p:nvPr>
            <p:ph type="sldNum" sz="quarter" idx="4"/>
          </p:nvPr>
        </p:nvSpPr>
        <p:spPr/>
        <p:txBody>
          <a:bodyPr/>
          <a:lstStyle/>
          <a:p>
            <a:fld id="{28B83BC3-069B-46AF-A4E6-C99928E1A4FA}" type="slidenum">
              <a:rPr lang="en-US" smtClean="0"/>
              <a:pPr/>
              <a:t>915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917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919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92</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922</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926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9" name="Slide Number Placeholder 8"/>
          <p:cNvSpPr>
            <a:spLocks noGrp="1"/>
          </p:cNvSpPr>
          <p:nvPr>
            <p:ph type="sldNum" sz="quarter" idx="4"/>
          </p:nvPr>
        </p:nvSpPr>
        <p:spPr/>
        <p:txBody>
          <a:bodyPr/>
          <a:lstStyle/>
          <a:p>
            <a:fld id="{28B83BC3-069B-46AF-A4E6-C99928E1A4FA}" type="slidenum">
              <a:rPr lang="en-US" smtClean="0"/>
              <a:pPr/>
              <a:t>927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8" name="Slide Number Placeholder 7"/>
          <p:cNvSpPr>
            <a:spLocks noGrp="1"/>
          </p:cNvSpPr>
          <p:nvPr>
            <p:ph type="sldNum" sz="quarter" idx="4"/>
          </p:nvPr>
        </p:nvSpPr>
        <p:spPr/>
        <p:txBody>
          <a:bodyPr/>
          <a:lstStyle/>
          <a:p>
            <a:fld id="{28B83BC3-069B-46AF-A4E6-C99928E1A4FA}" type="slidenum">
              <a:rPr lang="en-US" smtClean="0"/>
              <a:pPr/>
              <a:t>928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929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5" name="Slide Number Placeholder 4"/>
          <p:cNvSpPr>
            <a:spLocks noGrp="1"/>
          </p:cNvSpPr>
          <p:nvPr>
            <p:ph type="sldNum" sz="quarter" idx="4"/>
          </p:nvPr>
        </p:nvSpPr>
        <p:spPr/>
        <p:txBody>
          <a:bodyPr/>
          <a:lstStyle/>
          <a:p>
            <a:fld id="{28B83BC3-069B-46AF-A4E6-C99928E1A4FA}" type="slidenum">
              <a:rPr lang="en-US" smtClean="0"/>
              <a:pPr/>
              <a:t>93</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8" name="Slide Number Placeholder 7"/>
          <p:cNvSpPr>
            <a:spLocks noGrp="1"/>
          </p:cNvSpPr>
          <p:nvPr>
            <p:ph type="sldNum" sz="quarter" idx="4"/>
          </p:nvPr>
        </p:nvSpPr>
        <p:spPr/>
        <p:txBody>
          <a:bodyPr/>
          <a:lstStyle/>
          <a:p>
            <a:fld id="{28B83BC3-069B-46AF-A4E6-C99928E1A4FA}" type="slidenum">
              <a:rPr lang="en-US" smtClean="0"/>
              <a:pPr/>
              <a:t>930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936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15" name="Slide Number Placeholder 14"/>
          <p:cNvSpPr>
            <a:spLocks noGrp="1"/>
          </p:cNvSpPr>
          <p:nvPr>
            <p:ph type="sldNum" sz="quarter" idx="4"/>
          </p:nvPr>
        </p:nvSpPr>
        <p:spPr/>
        <p:txBody>
          <a:bodyPr/>
          <a:lstStyle/>
          <a:p>
            <a:fld id="{28B83BC3-069B-46AF-A4E6-C99928E1A4FA}" type="slidenum">
              <a:rPr lang="en-US" smtClean="0"/>
              <a:pPr/>
              <a:t>937</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6903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94</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945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946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947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948</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8" name="Date Placeholder 7"/>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spid="_x0000_s79877"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spid="_x0000_s79878"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spid="_x0000_s79879"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Tree>
    <p:custDataLst>
      <p:tags r:id="rId2"/>
    </p:custDataLst>
    <p:extLst>
      <p:ext uri="{BB962C8B-B14F-4D97-AF65-F5344CB8AC3E}">
        <p14:creationId xmlns:p14="http://schemas.microsoft.com/office/powerpoint/2010/main" val="3002098411"/>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949</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spid="_x0000_s80901"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spid="_x0000_s80902" name="Equation" r:id="rId7" imgW="749160" imgH="660240" progId="Equation.3">
                  <p:embed/>
                </p:oleObj>
              </mc:Choice>
              <mc:Fallback>
                <p:oleObj name="Equation" r:id="rId7" imgW="749160" imgH="660240" progId="Equation.3">
                  <p:embed/>
                  <p:pic>
                    <p:nvPicPr>
                      <p:cNvPr id="12" name="Object 6"/>
                      <p:cNvPicPr>
                        <a:picLocks noChangeAspect="1" noChangeArrowheads="1"/>
                      </p:cNvPicPr>
                      <p:nvPr/>
                    </p:nvPicPr>
                    <p:blipFill>
                      <a:blip r:embed="rId8"/>
                      <a:srcRect/>
                      <a:stretch>
                        <a:fillRect/>
                      </a:stretch>
                    </p:blipFill>
                    <p:spPr bwMode="auto">
                      <a:xfrm>
                        <a:off x="2895600" y="3048000"/>
                        <a:ext cx="2171874" cy="1600419"/>
                      </a:xfrm>
                      <a:prstGeom prst="rect">
                        <a:avLst/>
                      </a:prstGeom>
                      <a:noFill/>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spid="_x0000_s80903" name="Equation" r:id="rId9" imgW="1206360" imgH="393480" progId="Equation.3">
                  <p:embed/>
                </p:oleObj>
              </mc:Choice>
              <mc:Fallback>
                <p:oleObj name="Equation" r:id="rId9" imgW="1206360" imgH="393480" progId="Equation.3">
                  <p:embed/>
                  <p:pic>
                    <p:nvPicPr>
                      <p:cNvPr id="13" name="Object 8"/>
                      <p:cNvPicPr>
                        <a:picLocks noChangeAspect="1" noChangeArrowheads="1"/>
                      </p:cNvPicPr>
                      <p:nvPr/>
                    </p:nvPicPr>
                    <p:blipFill>
                      <a:blip r:embed="rId10"/>
                      <a:srcRect/>
                      <a:stretch>
                        <a:fillRect/>
                      </a:stretch>
                    </p:blipFill>
                    <p:spPr bwMode="auto">
                      <a:xfrm>
                        <a:off x="3962400" y="4191000"/>
                        <a:ext cx="3352800" cy="913228"/>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2096393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5" name="Slide Number Placeholder 4"/>
          <p:cNvSpPr>
            <a:spLocks noGrp="1"/>
          </p:cNvSpPr>
          <p:nvPr>
            <p:ph type="sldNum" sz="quarter" idx="4"/>
          </p:nvPr>
        </p:nvSpPr>
        <p:spPr/>
        <p:txBody>
          <a:bodyPr/>
          <a:lstStyle/>
          <a:p>
            <a:fld id="{28B83BC3-069B-46AF-A4E6-C99928E1A4FA}" type="slidenum">
              <a:rPr lang="en-US" smtClean="0"/>
              <a:pPr/>
              <a:t>95</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951</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953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955</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spid="_x0000_s81925"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spid="_x0000_s81926"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spid="_x0000_s81927"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Tree>
    <p:custDataLst>
      <p:tags r:id="rId2"/>
    </p:custDataLst>
    <p:extLst>
      <p:ext uri="{BB962C8B-B14F-4D97-AF65-F5344CB8AC3E}">
        <p14:creationId xmlns:p14="http://schemas.microsoft.com/office/powerpoint/2010/main" val="2318896240"/>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spid="_x0000_s82950"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spid="_x0000_s82951"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spid="_x0000_s82952"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spid="_x0000_s82953"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37948700"/>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957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958</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959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Tree>
    <p:custDataLst>
      <p:tags r:id="rId1"/>
    </p:custDataLst>
    <p:extLst>
      <p:ext uri="{BB962C8B-B14F-4D97-AF65-F5344CB8AC3E}">
        <p14:creationId xmlns:p14="http://schemas.microsoft.com/office/powerpoint/2010/main" val="20713462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96</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960</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961</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963</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spid="_x0000_s83973"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spid="_x0000_s83974"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spid="_x0000_s83975"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15473705"/>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964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sp>
        <p:nvSpPr>
          <p:cNvPr id="8" name="Slide Number Placeholder 7"/>
          <p:cNvSpPr>
            <a:spLocks noGrp="1"/>
          </p:cNvSpPr>
          <p:nvPr>
            <p:ph type="sldNum" sz="quarter" idx="4"/>
          </p:nvPr>
        </p:nvSpPr>
        <p:spPr/>
        <p:txBody>
          <a:bodyPr/>
          <a:lstStyle/>
          <a:p>
            <a:fld id="{28B83BC3-069B-46AF-A4E6-C99928E1A4FA}" type="slidenum">
              <a:rPr lang="en-US" smtClean="0"/>
              <a:pPr/>
              <a:t>966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Tree>
    <p:custDataLst>
      <p:tags r:id="rId1"/>
    </p:custDataLst>
    <p:extLst>
      <p:ext uri="{BB962C8B-B14F-4D97-AF65-F5344CB8AC3E}">
        <p14:creationId xmlns:p14="http://schemas.microsoft.com/office/powerpoint/2010/main" val="2395363318"/>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967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968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969</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spid="_x0000_s84997"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spid="_x0000_s84998"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spid="_x0000_s84999"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Tree>
    <p:custDataLst>
      <p:tags r:id="rId2"/>
    </p:custDataLst>
    <p:extLst>
      <p:ext uri="{BB962C8B-B14F-4D97-AF65-F5344CB8AC3E}">
        <p14:creationId xmlns:p14="http://schemas.microsoft.com/office/powerpoint/2010/main" val="1645047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5" name="Slide Number Placeholder 4"/>
          <p:cNvSpPr>
            <a:spLocks noGrp="1"/>
          </p:cNvSpPr>
          <p:nvPr>
            <p:ph type="sldNum" sz="quarter" idx="4"/>
          </p:nvPr>
        </p:nvSpPr>
        <p:spPr/>
        <p:txBody>
          <a:bodyPr/>
          <a:lstStyle/>
          <a:p>
            <a:fld id="{28B83BC3-069B-46AF-A4E6-C99928E1A4FA}" type="slidenum">
              <a:rPr lang="en-US" smtClean="0"/>
              <a:pPr/>
              <a:t>97</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14" name="Slide Number Placeholder 13"/>
          <p:cNvSpPr>
            <a:spLocks noGrp="1"/>
          </p:cNvSpPr>
          <p:nvPr>
            <p:ph type="sldNum" sz="quarter" idx="4"/>
          </p:nvPr>
        </p:nvSpPr>
        <p:spPr/>
        <p:txBody>
          <a:bodyPr/>
          <a:lstStyle/>
          <a:p>
            <a:fld id="{28B83BC3-069B-46AF-A4E6-C99928E1A4FA}" type="slidenum">
              <a:rPr lang="en-US" smtClean="0"/>
              <a:pPr/>
              <a:t>971</a:t>
            </a:fld>
            <a:endParaRPr lang="en-US" dirty="0"/>
          </a:p>
        </p:txBody>
      </p:sp>
      <p:sp>
        <p:nvSpPr>
          <p:cNvPr id="13" name="Footer Placeholder 12"/>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972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Tree>
    <p:custDataLst>
      <p:tags r:id="rId1"/>
    </p:custDataLst>
    <p:extLst>
      <p:ext uri="{BB962C8B-B14F-4D97-AF65-F5344CB8AC3E}">
        <p14:creationId xmlns:p14="http://schemas.microsoft.com/office/powerpoint/2010/main" val="525820324"/>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973</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975</a:t>
            </a:fld>
            <a:endParaRPr lang="en-US" dirty="0"/>
          </a:p>
        </p:txBody>
      </p:sp>
      <p:sp>
        <p:nvSpPr>
          <p:cNvPr id="11" name="Footer Placeholder 10"/>
          <p:cNvSpPr>
            <a:spLocks noGrp="1"/>
          </p:cNvSpPr>
          <p:nvPr>
            <p:ph type="ftr" sz="quarter" idx="3"/>
          </p:nvPr>
        </p:nvSpPr>
        <p:spPr/>
        <p:txBody>
          <a:bodyPr/>
          <a:lstStyle/>
          <a:p>
            <a:r>
              <a:rPr lang="en-US"/>
              <a:t>© Lean Sigma Experts</a:t>
            </a:r>
            <a:endParaRPr lang="en-US" dirty="0"/>
          </a:p>
        </p:txBody>
      </p:sp>
      <p:sp>
        <p:nvSpPr>
          <p:cNvPr id="10" name="Date Placeholder 9"/>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spid="_x0000_s86021"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spid="_x0000_s86022"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spid="_x0000_s86023"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64869944"/>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976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977</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sp>
        <p:nvSpPr>
          <p:cNvPr id="14" name="Slide Number Placeholder 13"/>
          <p:cNvSpPr>
            <a:spLocks noGrp="1"/>
          </p:cNvSpPr>
          <p:nvPr>
            <p:ph type="sldNum" sz="quarter" idx="4"/>
          </p:nvPr>
        </p:nvSpPr>
        <p:spPr/>
        <p:txBody>
          <a:bodyPr/>
          <a:lstStyle/>
          <a:p>
            <a:fld id="{28B83BC3-069B-46AF-A4E6-C99928E1A4FA}" type="slidenum">
              <a:rPr lang="en-US" smtClean="0"/>
              <a:pPr/>
              <a:t>978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Tree>
    <p:custDataLst>
      <p:tags r:id="rId1"/>
    </p:custDataLst>
    <p:extLst>
      <p:ext uri="{BB962C8B-B14F-4D97-AF65-F5344CB8AC3E}">
        <p14:creationId xmlns:p14="http://schemas.microsoft.com/office/powerpoint/2010/main" val="402267289"/>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979</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sp>
        <p:nvSpPr>
          <p:cNvPr id="6" name="Slide Number Placeholder 5"/>
          <p:cNvSpPr>
            <a:spLocks noGrp="1"/>
          </p:cNvSpPr>
          <p:nvPr>
            <p:ph type="sldNum" sz="quarter" idx="4"/>
          </p:nvPr>
        </p:nvSpPr>
        <p:spPr/>
        <p:txBody>
          <a:bodyPr/>
          <a:lstStyle/>
          <a:p>
            <a:fld id="{28B83BC3-069B-46AF-A4E6-C99928E1A4FA}" type="slidenum">
              <a:rPr lang="en-US" smtClean="0"/>
              <a:pPr/>
              <a:t>98</a:t>
            </a:fld>
            <a:endParaRPr lang="en-US" dirty="0"/>
          </a:p>
        </p:txBody>
      </p:sp>
      <p:sp>
        <p:nvSpPr>
          <p:cNvPr id="5" name="Footer Placeholder 4"/>
          <p:cNvSpPr>
            <a:spLocks noGrp="1"/>
          </p:cNvSpPr>
          <p:nvPr>
            <p:ph type="ftr" sz="quarter" idx="3"/>
          </p:nvPr>
        </p:nvSpPr>
        <p:spPr/>
        <p:txBody>
          <a:bodyPr/>
          <a:lstStyle/>
          <a:p>
            <a:r>
              <a:rPr lang="en-US"/>
              <a:t>© Lean Sigma Experts</a:t>
            </a:r>
            <a:endParaRPr lang="en-US" dirty="0"/>
          </a:p>
        </p:txBody>
      </p:sp>
      <p:sp>
        <p:nvSpPr>
          <p:cNvPr id="4" name="Date Placeholder 3"/>
          <p:cNvSpPr>
            <a:spLocks noGrp="1"/>
          </p:cNvSpPr>
          <p:nvPr>
            <p:ph type="dt" sz="half" idx="2"/>
          </p:nvPr>
        </p:nvSpPr>
        <p:spPr/>
        <p:txBody>
          <a:bodyPr/>
          <a:lstStyle/>
          <a:p>
            <a:r>
              <a:rPr lang="en-US"/>
              <a:t>Lean Six Sigma Training - MTB</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980</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981</a:t>
            </a:fld>
            <a:endParaRPr lang="en-US" dirty="0"/>
          </a:p>
        </p:txBody>
      </p:sp>
      <p:sp>
        <p:nvSpPr>
          <p:cNvPr id="10" name="Footer Placeholder 9"/>
          <p:cNvSpPr>
            <a:spLocks noGrp="1"/>
          </p:cNvSpPr>
          <p:nvPr>
            <p:ph type="ftr" sz="quarter" idx="3"/>
          </p:nvPr>
        </p:nvSpPr>
        <p:spPr/>
        <p:txBody>
          <a:bodyPr/>
          <a:lstStyle/>
          <a:p>
            <a:r>
              <a:rPr lang="en-US"/>
              <a:t>© Lean Sigma Experts</a:t>
            </a:r>
            <a:endParaRPr lang="en-US" dirty="0"/>
          </a:p>
        </p:txBody>
      </p:sp>
      <p:sp>
        <p:nvSpPr>
          <p:cNvPr id="9" name="Date Placeholder 8"/>
          <p:cNvSpPr>
            <a:spLocks noGrp="1"/>
          </p:cNvSpPr>
          <p:nvPr>
            <p:ph type="dt" sz="half" idx="2"/>
          </p:nvPr>
        </p:nvSpPr>
        <p:spPr/>
        <p:txBody>
          <a:bodyPr/>
          <a:lstStyle/>
          <a:p>
            <a:r>
              <a:rPr lang="en-US"/>
              <a:t>Lean Six Sigma Training - MTB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spid="_x0000_s87045"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spid="_x0000_s87046"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spid="_x0000_s87047"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Tree>
    <p:custDataLst>
      <p:tags r:id="rId2"/>
    </p:custDataLst>
    <p:extLst>
      <p:ext uri="{BB962C8B-B14F-4D97-AF65-F5344CB8AC3E}">
        <p14:creationId xmlns:p14="http://schemas.microsoft.com/office/powerpoint/2010/main" val="2275666001"/>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spid="_x0000_s88070"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spid="_x0000_s88071"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spid="_x0000_s88072"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spid="_x0000_s88073"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12507723"/>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983</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9" name="Slide Number Placeholder 8"/>
          <p:cNvSpPr>
            <a:spLocks noGrp="1"/>
          </p:cNvSpPr>
          <p:nvPr>
            <p:ph type="sldNum" sz="quarter" idx="4"/>
          </p:nvPr>
        </p:nvSpPr>
        <p:spPr/>
        <p:txBody>
          <a:bodyPr/>
          <a:lstStyle/>
          <a:p>
            <a:fld id="{28B83BC3-069B-46AF-A4E6-C99928E1A4FA}" type="slidenum">
              <a:rPr lang="en-US" smtClean="0"/>
              <a:pPr/>
              <a:t>984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985</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Tree>
    <p:custDataLst>
      <p:tags r:id="rId1"/>
    </p:custDataLst>
    <p:extLst>
      <p:ext uri="{BB962C8B-B14F-4D97-AF65-F5344CB8AC3E}">
        <p14:creationId xmlns:p14="http://schemas.microsoft.com/office/powerpoint/2010/main" val="306335942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sp>
        <p:nvSpPr>
          <p:cNvPr id="10" name="Slide Number Placeholder 9"/>
          <p:cNvSpPr>
            <a:spLocks noGrp="1"/>
          </p:cNvSpPr>
          <p:nvPr>
            <p:ph type="sldNum" sz="quarter" idx="4"/>
          </p:nvPr>
        </p:nvSpPr>
        <p:spPr/>
        <p:txBody>
          <a:bodyPr/>
          <a:lstStyle/>
          <a:p>
            <a:fld id="{28B83BC3-069B-46AF-A4E6-C99928E1A4FA}" type="slidenum">
              <a:rPr lang="en-US" smtClean="0"/>
              <a:pPr/>
              <a:t>986</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Tree>
    <p:custDataLst>
      <p:tags r:id="rId1"/>
    </p:custDataLst>
    <p:extLst>
      <p:ext uri="{BB962C8B-B14F-4D97-AF65-F5344CB8AC3E}">
        <p14:creationId xmlns:p14="http://schemas.microsoft.com/office/powerpoint/2010/main" val="3674980793"/>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987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989</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sp>
        <p:nvSpPr>
          <p:cNvPr id="5" name="Slide Number Placeholder 4"/>
          <p:cNvSpPr>
            <a:spLocks noGrp="1"/>
          </p:cNvSpPr>
          <p:nvPr>
            <p:ph type="sldNum" sz="quarter" idx="4"/>
          </p:nvPr>
        </p:nvSpPr>
        <p:spPr/>
        <p:txBody>
          <a:bodyPr/>
          <a:lstStyle/>
          <a:p>
            <a:fld id="{28B83BC3-069B-46AF-A4E6-C99928E1A4FA}" type="slidenum">
              <a:rPr lang="en-US" smtClean="0"/>
              <a:pPr/>
              <a:t>99</a:t>
            </a:fld>
            <a:endParaRPr lang="en-US" dirty="0"/>
          </a:p>
        </p:txBody>
      </p:sp>
      <p:sp>
        <p:nvSpPr>
          <p:cNvPr id="4" name="Footer Placeholder 3"/>
          <p:cNvSpPr>
            <a:spLocks noGrp="1"/>
          </p:cNvSpPr>
          <p:nvPr>
            <p:ph type="ftr" sz="quarter" idx="3"/>
          </p:nvPr>
        </p:nvSpPr>
        <p:spPr/>
        <p:txBody>
          <a:bodyPr/>
          <a:lstStyle/>
          <a:p>
            <a:r>
              <a:rPr lang="en-US"/>
              <a:t>© Lean Sigma Experts</a:t>
            </a:r>
            <a:endParaRPr lang="en-US" dirty="0"/>
          </a:p>
        </p:txBody>
      </p:sp>
      <p:sp>
        <p:nvSpPr>
          <p:cNvPr id="3" name="Date Placeholder 2"/>
          <p:cNvSpPr>
            <a:spLocks noGrp="1"/>
          </p:cNvSpPr>
          <p:nvPr>
            <p:ph type="dt" sz="half" idx="2"/>
          </p:nvPr>
        </p:nvSpPr>
        <p:spPr/>
        <p:txBody>
          <a:bodyPr/>
          <a:lstStyle/>
          <a:p>
            <a:r>
              <a:rPr lang="en-US"/>
              <a:t>Lean Six Sigma Training - MTB</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11" name="Slide Number Placeholder 10"/>
          <p:cNvSpPr>
            <a:spLocks noGrp="1"/>
          </p:cNvSpPr>
          <p:nvPr>
            <p:ph type="sldNum" sz="quarter" idx="4"/>
          </p:nvPr>
        </p:nvSpPr>
        <p:spPr/>
        <p:txBody>
          <a:bodyPr/>
          <a:lstStyle/>
          <a:p>
            <a:fld id="{28B83BC3-069B-46AF-A4E6-C99928E1A4FA}"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991</a:t>
            </a:fld>
            <a:endParaRPr lang="en-US" dirty="0"/>
          </a:p>
        </p:txBody>
      </p:sp>
      <p:sp>
        <p:nvSpPr>
          <p:cNvPr id="16" name="Footer Placeholder 15"/>
          <p:cNvSpPr>
            <a:spLocks noGrp="1"/>
          </p:cNvSpPr>
          <p:nvPr>
            <p:ph type="ftr" sz="quarter" idx="3"/>
          </p:nvPr>
        </p:nvSpPr>
        <p:spPr/>
        <p:txBody>
          <a:bodyPr/>
          <a:lstStyle/>
          <a:p>
            <a:r>
              <a:rPr lang="en-US"/>
              <a:t>© Lean Sigma Experts</a:t>
            </a:r>
            <a:endParaRPr lang="en-US" dirty="0"/>
          </a:p>
        </p:txBody>
      </p:sp>
      <p:sp>
        <p:nvSpPr>
          <p:cNvPr id="11" name="Date Placeholder 10"/>
          <p:cNvSpPr>
            <a:spLocks noGrp="1"/>
          </p:cNvSpPr>
          <p:nvPr>
            <p:ph type="dt" sz="half" idx="2"/>
          </p:nvPr>
        </p:nvSpPr>
        <p:spPr/>
        <p:txBody>
          <a:bodyPr/>
          <a:lstStyle/>
          <a:p>
            <a:r>
              <a:rPr lang="en-US"/>
              <a:t>Lean Six Sigma Training - MTB</a:t>
            </a:r>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spid="_x0000_s89097"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098"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099"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100"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101"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spid="_x0000_s89102"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spid="_x0000_s89103"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6341121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992</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sp>
        <p:nvSpPr>
          <p:cNvPr id="20" name="Slide Number Placeholder 19"/>
          <p:cNvSpPr>
            <a:spLocks noGrp="1"/>
          </p:cNvSpPr>
          <p:nvPr>
            <p:ph type="sldNum" sz="quarter" idx="4"/>
          </p:nvPr>
        </p:nvSpPr>
        <p:spPr/>
        <p:txBody>
          <a:bodyPr/>
          <a:lstStyle/>
          <a:p>
            <a:fld id="{28B83BC3-069B-46AF-A4E6-C99928E1A4FA}" type="slidenum">
              <a:rPr lang="en-US" smtClean="0"/>
              <a:pPr/>
              <a:t>993</a:t>
            </a:fld>
            <a:endParaRPr lang="en-US" dirty="0"/>
          </a:p>
        </p:txBody>
      </p:sp>
      <p:sp>
        <p:nvSpPr>
          <p:cNvPr id="19" name="Footer Placeholder 18"/>
          <p:cNvSpPr>
            <a:spLocks noGrp="1"/>
          </p:cNvSpPr>
          <p:nvPr>
            <p:ph type="ftr" sz="quarter" idx="3"/>
          </p:nvPr>
        </p:nvSpPr>
        <p:spPr/>
        <p:txBody>
          <a:bodyPr/>
          <a:lstStyle/>
          <a:p>
            <a:r>
              <a:rPr lang="en-US"/>
              <a:t>© Lean Sigma Experts</a:t>
            </a:r>
            <a:endParaRPr lang="en-US" dirty="0"/>
          </a:p>
        </p:txBody>
      </p:sp>
      <p:sp>
        <p:nvSpPr>
          <p:cNvPr id="18" name="Date Placeholder 17"/>
          <p:cNvSpPr>
            <a:spLocks noGrp="1"/>
          </p:cNvSpPr>
          <p:nvPr>
            <p:ph type="dt" sz="half" idx="2"/>
          </p:nvPr>
        </p:nvSpPr>
        <p:spPr/>
        <p:txBody>
          <a:bodyPr/>
          <a:lstStyle/>
          <a:p>
            <a:r>
              <a:rPr lang="en-US"/>
              <a:t>Lean Six Sigma Training - MTB</a:t>
            </a:r>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spid="_x0000_s9012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90123"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90124"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90125"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90126"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spid="_x0000_s90127"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spid="_x0000_s90128"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spid="_x0000_s90129"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20647441"/>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994</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sp>
        <p:nvSpPr>
          <p:cNvPr id="9" name="Slide Number Placeholder 8"/>
          <p:cNvSpPr>
            <a:spLocks noGrp="1"/>
          </p:cNvSpPr>
          <p:nvPr>
            <p:ph type="sldNum" sz="quarter" idx="4"/>
          </p:nvPr>
        </p:nvSpPr>
        <p:spPr/>
        <p:txBody>
          <a:bodyPr/>
          <a:lstStyle/>
          <a:p>
            <a:fld id="{28B83BC3-069B-46AF-A4E6-C99928E1A4FA}" type="slidenum">
              <a:rPr lang="en-US" smtClean="0"/>
              <a:pPr/>
              <a:t>995</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sp>
        <p:nvSpPr>
          <p:cNvPr id="11" name="Slide Number Placeholder 10"/>
          <p:cNvSpPr>
            <a:spLocks noGrp="1"/>
          </p:cNvSpPr>
          <p:nvPr>
            <p:ph type="sldNum" sz="quarter" idx="4"/>
          </p:nvPr>
        </p:nvSpPr>
        <p:spPr/>
        <p:txBody>
          <a:bodyPr/>
          <a:lstStyle/>
          <a:p>
            <a:fld id="{28B83BC3-069B-46AF-A4E6-C99928E1A4FA}" type="slidenum">
              <a:rPr lang="en-US" smtClean="0"/>
              <a:pPr/>
              <a:t>996</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Tree>
    <p:custDataLst>
      <p:tags r:id="rId1"/>
    </p:custDataLst>
    <p:extLst>
      <p:ext uri="{BB962C8B-B14F-4D97-AF65-F5344CB8AC3E}">
        <p14:creationId xmlns:p14="http://schemas.microsoft.com/office/powerpoint/2010/main" val="1740348579"/>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8" name="Slide Number Placeholder 7"/>
          <p:cNvSpPr>
            <a:spLocks noGrp="1"/>
          </p:cNvSpPr>
          <p:nvPr>
            <p:ph type="sldNum" sz="quarter" idx="4"/>
          </p:nvPr>
        </p:nvSpPr>
        <p:spPr/>
        <p:txBody>
          <a:bodyPr/>
          <a:lstStyle/>
          <a:p>
            <a:fld id="{28B83BC3-069B-46AF-A4E6-C99928E1A4FA}" type="slidenum">
              <a:rPr lang="en-US" smtClean="0"/>
              <a:pPr/>
              <a:t>997</a:t>
            </a:fld>
            <a:endParaRPr lang="en-US" dirty="0"/>
          </a:p>
        </p:txBody>
      </p:sp>
      <p:sp>
        <p:nvSpPr>
          <p:cNvPr id="7" name="Footer Placeholder 6"/>
          <p:cNvSpPr>
            <a:spLocks noGrp="1"/>
          </p:cNvSpPr>
          <p:nvPr>
            <p:ph type="ftr" sz="quarter" idx="3"/>
          </p:nvPr>
        </p:nvSpPr>
        <p:spPr/>
        <p:txBody>
          <a:bodyPr/>
          <a:lstStyle/>
          <a:p>
            <a:r>
              <a:rPr lang="en-US"/>
              <a:t>© Lean Sigma Experts</a:t>
            </a:r>
            <a:endParaRPr lang="en-US" dirty="0"/>
          </a:p>
        </p:txBody>
      </p:sp>
      <p:sp>
        <p:nvSpPr>
          <p:cNvPr id="6" name="Date Placeholder 5"/>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9" name="Slide Number Placeholder 8"/>
          <p:cNvSpPr>
            <a:spLocks noGrp="1"/>
          </p:cNvSpPr>
          <p:nvPr>
            <p:ph type="sldNum" sz="quarter" idx="4"/>
          </p:nvPr>
        </p:nvSpPr>
        <p:spPr/>
        <p:txBody>
          <a:bodyPr/>
          <a:lstStyle/>
          <a:p>
            <a:fld id="{28B83BC3-069B-46AF-A4E6-C99928E1A4FA}" type="slidenum">
              <a:rPr lang="en-US" smtClean="0"/>
              <a:pPr/>
              <a:t>998</a:t>
            </a:fld>
            <a:endParaRPr lang="en-US" dirty="0"/>
          </a:p>
        </p:txBody>
      </p:sp>
      <p:sp>
        <p:nvSpPr>
          <p:cNvPr id="8" name="Footer Placeholder 7"/>
          <p:cNvSpPr>
            <a:spLocks noGrp="1"/>
          </p:cNvSpPr>
          <p:nvPr>
            <p:ph type="ftr" sz="quarter" idx="3"/>
          </p:nvPr>
        </p:nvSpPr>
        <p:spPr/>
        <p:txBody>
          <a:bodyPr/>
          <a:lstStyle/>
          <a:p>
            <a:r>
              <a:rPr lang="en-US"/>
              <a:t>© Lean Sigma Experts</a:t>
            </a:r>
            <a:endParaRPr lang="en-US" dirty="0"/>
          </a:p>
        </p:txBody>
      </p:sp>
      <p:sp>
        <p:nvSpPr>
          <p:cNvPr id="7" name="Date Placeholder 6"/>
          <p:cNvSpPr>
            <a:spLocks noGrp="1"/>
          </p:cNvSpPr>
          <p:nvPr>
            <p:ph type="dt" sz="half" idx="2"/>
          </p:nvPr>
        </p:nvSpPr>
        <p:spPr/>
        <p:txBody>
          <a:bodyPr/>
          <a:lstStyle/>
          <a:p>
            <a:r>
              <a:rPr lang="en-US"/>
              <a:t>Lean Six Sigma Training - MTB</a:t>
            </a:r>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8" name="Slide Number Placeholder 17"/>
          <p:cNvSpPr>
            <a:spLocks noGrp="1"/>
          </p:cNvSpPr>
          <p:nvPr>
            <p:ph type="sldNum" sz="quarter" idx="4"/>
          </p:nvPr>
        </p:nvSpPr>
        <p:spPr/>
        <p:txBody>
          <a:bodyPr/>
          <a:lstStyle/>
          <a:p>
            <a:fld id="{28B83BC3-069B-46AF-A4E6-C99928E1A4FA}" type="slidenum">
              <a:rPr lang="en-US" smtClean="0"/>
              <a:pPr/>
              <a:t>999</a:t>
            </a:fld>
            <a:endParaRPr lang="en-US" dirty="0"/>
          </a:p>
        </p:txBody>
      </p:sp>
      <p:sp>
        <p:nvSpPr>
          <p:cNvPr id="17" name="Footer Placeholder 16"/>
          <p:cNvSpPr>
            <a:spLocks noGrp="1"/>
          </p:cNvSpPr>
          <p:nvPr>
            <p:ph type="ftr" sz="quarter" idx="3"/>
          </p:nvPr>
        </p:nvSpPr>
        <p:spPr/>
        <p:txBody>
          <a:bodyPr/>
          <a:lstStyle/>
          <a:p>
            <a:r>
              <a:rPr lang="en-US"/>
              <a:t>© Lean Sigma Experts</a:t>
            </a:r>
            <a:endParaRPr lang="en-US" dirty="0"/>
          </a:p>
        </p:txBody>
      </p:sp>
      <p:sp>
        <p:nvSpPr>
          <p:cNvPr id="16" name="Date Placeholder 15"/>
          <p:cNvSpPr>
            <a:spLocks noGrp="1"/>
          </p:cNvSpPr>
          <p:nvPr>
            <p:ph type="dt" sz="half" idx="2"/>
          </p:nvPr>
        </p:nvSpPr>
        <p:spPr/>
        <p:txBody>
          <a:bodyPr/>
          <a:lstStyle/>
          <a:p>
            <a:r>
              <a:rPr lang="en-US"/>
              <a:t>Lean Six Sigma Training - MTB</a:t>
            </a:r>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1143"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1144"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spid="_x0000_s91145"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spid="_x0000_s91146"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1147"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24741645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0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2" ma:contentTypeDescription="Create a new document." ma:contentTypeScope="" ma:versionID="353b63b67bf7ce265f8e52a25b2cd329">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eaad12760fa4cde5034c41dd131446f5"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98E1B4-3877-49D5-8EF6-ECF6FD65BA0E}"/>
</file>

<file path=customXml/itemProps2.xml><?xml version="1.0" encoding="utf-8"?>
<ds:datastoreItem xmlns:ds="http://schemas.openxmlformats.org/officeDocument/2006/customXml" ds:itemID="{7DF2C6CD-E2E1-42FF-999B-DDB71108885D}">
  <ds:schemaRefs>
    <ds:schemaRef ds:uri="http://purl.org/dc/terms/"/>
    <ds:schemaRef ds:uri="http://www.w3.org/XML/1998/namespace"/>
    <ds:schemaRef ds:uri="http://purl.org/dc/elements/1.1/"/>
    <ds:schemaRef ds:uri="http://purl.org/dc/dcmitype/"/>
    <ds:schemaRef ds:uri="http://schemas.microsoft.com/office/infopath/2007/PartnerControls"/>
    <ds:schemaRef ds:uri="bd37fc63-8ab8-4d09-9a00-22bf9119bb85"/>
    <ds:schemaRef ds:uri="http://schemas.microsoft.com/office/2006/documentManagement/types"/>
    <ds:schemaRef ds:uri="462c1dbc-3f81-426d-a3a1-ed120e18b43d"/>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F6117A3C-EBAD-4981-8536-96E6447792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29518</TotalTime>
  <Words>118887</Words>
  <Application>Microsoft Office PowerPoint</Application>
  <PresentationFormat>Widescreen</PresentationFormat>
  <Paragraphs>14131</Paragraphs>
  <Slides>1065</Slides>
  <Notes>1064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1065</vt:i4>
      </vt:variant>
    </vt:vector>
  </HeadingPairs>
  <TitlesOfParts>
    <vt:vector size="1073"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Inferential Statistics</vt:lpstr>
      <vt:lpstr>Black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3.2 Hypothesis Testing</vt:lpstr>
      <vt:lpstr>Black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Black Belt Training: Analyze Phase</vt:lpstr>
      <vt:lpstr>3.3.1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3.3.2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3.4 Hypothesis Testing: Non-Normal Data</vt:lpstr>
      <vt:lpstr>Black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3.4.2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3.4.3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3.4.5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3.4.7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3.4.8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keywords>Lean Six Sigma, Six Sigma</cp:keywords>
  <cp:lastModifiedBy>Michael Parker</cp:lastModifiedBy>
  <cp:revision>1279</cp:revision>
  <dcterms:created xsi:type="dcterms:W3CDTF">2011-02-21T21:38:10Z</dcterms:created>
  <dcterms:modified xsi:type="dcterms:W3CDTF">2020-04-20T21:44:15Z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